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530C3-861A-4358-B925-021420929E99}" v="14" dt="2026-04-07T06:44:13.332"/>
    <p1510:client id="{7527839B-1134-48A0-A134-0713418D4DA8}" v="3" dt="2026-04-07T07:04:19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1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priya Serasinghe" userId="306d4bf16c217398" providerId="LiveId" clId="{EF22D6D1-3C8C-46D4-9B67-2F173236431E}"/>
    <pc:docChg chg="custSel modSld">
      <pc:chgData name="Rajapriya Serasinghe" userId="306d4bf16c217398" providerId="LiveId" clId="{EF22D6D1-3C8C-46D4-9B67-2F173236431E}" dt="2026-04-07T07:17:14.147" v="46" actId="1076"/>
      <pc:docMkLst>
        <pc:docMk/>
      </pc:docMkLst>
      <pc:sldChg chg="addSp delSp modSp mod">
        <pc:chgData name="Rajapriya Serasinghe" userId="306d4bf16c217398" providerId="LiveId" clId="{EF22D6D1-3C8C-46D4-9B67-2F173236431E}" dt="2026-04-07T07:17:14.147" v="46" actId="1076"/>
        <pc:sldMkLst>
          <pc:docMk/>
          <pc:sldMk cId="1646245698" sldId="261"/>
        </pc:sldMkLst>
        <pc:picChg chg="del">
          <ac:chgData name="Rajapriya Serasinghe" userId="306d4bf16c217398" providerId="LiveId" clId="{EF22D6D1-3C8C-46D4-9B67-2F173236431E}" dt="2026-04-07T07:16:47.672" v="41" actId="478"/>
          <ac:picMkLst>
            <pc:docMk/>
            <pc:sldMk cId="1646245698" sldId="261"/>
            <ac:picMk id="3" creationId="{9E26001E-0658-5578-5463-E95E484BE9B7}"/>
          </ac:picMkLst>
        </pc:picChg>
        <pc:picChg chg="add mod">
          <ac:chgData name="Rajapriya Serasinghe" userId="306d4bf16c217398" providerId="LiveId" clId="{EF22D6D1-3C8C-46D4-9B67-2F173236431E}" dt="2026-04-07T07:17:14.147" v="46" actId="1076"/>
          <ac:picMkLst>
            <pc:docMk/>
            <pc:sldMk cId="1646245698" sldId="261"/>
            <ac:picMk id="4" creationId="{9AFAB401-71FF-F026-4D81-1BCA36BD9329}"/>
          </ac:picMkLst>
        </pc:picChg>
      </pc:sldChg>
      <pc:sldChg chg="addSp delSp modSp mod">
        <pc:chgData name="Rajapriya Serasinghe" userId="306d4bf16c217398" providerId="LiveId" clId="{EF22D6D1-3C8C-46D4-9B67-2F173236431E}" dt="2026-04-07T07:06:10.760" v="37" actId="207"/>
        <pc:sldMkLst>
          <pc:docMk/>
          <pc:sldMk cId="545063362" sldId="267"/>
        </pc:sldMkLst>
        <pc:spChg chg="mod">
          <ac:chgData name="Rajapriya Serasinghe" userId="306d4bf16c217398" providerId="LiveId" clId="{EF22D6D1-3C8C-46D4-9B67-2F173236431E}" dt="2026-04-07T07:06:10.760" v="37" actId="207"/>
          <ac:spMkLst>
            <pc:docMk/>
            <pc:sldMk cId="545063362" sldId="267"/>
            <ac:spMk id="4" creationId="{1C60E5EE-D867-B38D-07C2-DDAD74EC098F}"/>
          </ac:spMkLst>
        </pc:spChg>
        <pc:spChg chg="add del mod">
          <ac:chgData name="Rajapriya Serasinghe" userId="306d4bf16c217398" providerId="LiveId" clId="{EF22D6D1-3C8C-46D4-9B67-2F173236431E}" dt="2026-04-07T07:03:56.658" v="10" actId="478"/>
          <ac:spMkLst>
            <pc:docMk/>
            <pc:sldMk cId="545063362" sldId="267"/>
            <ac:spMk id="6" creationId="{3B9228AF-FB0E-5C4A-A4A3-139D300BE56C}"/>
          </ac:spMkLst>
        </pc:spChg>
        <pc:spChg chg="add mod">
          <ac:chgData name="Rajapriya Serasinghe" userId="306d4bf16c217398" providerId="LiveId" clId="{EF22D6D1-3C8C-46D4-9B67-2F173236431E}" dt="2026-04-07T07:05:31.432" v="35" actId="1076"/>
          <ac:spMkLst>
            <pc:docMk/>
            <pc:sldMk cId="545063362" sldId="267"/>
            <ac:spMk id="7" creationId="{9653E8AC-B28D-41E7-9C54-0042FE1B29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7FDE1-A880-46C9-86C6-598447A4A6C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F4C8B-E705-41BE-9D72-58713ACE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962C-268E-843A-D298-980D616A9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83918-FE16-01EA-DA21-B9A8D7DB7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C2D1E-1D46-C442-FB97-C2C97C88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FA97C-59BB-F9A4-574B-FBB5F555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7F472-7332-B6CF-BAA9-251723A6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3D12-AF08-7CC8-B371-CFE068E5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29B11-76AC-51D0-075A-F1D0B337A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313B-CDB2-8B0D-C0D4-6AB07E4A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24EF-E807-385E-F3F7-86BE9387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2A4E1-72E5-BFEE-8EA3-AD5D0D7C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C0CC3-6B7D-A4BF-9951-9326C2604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20FA3-6F9B-9714-1A8C-1092D3189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B1744-1F1E-B1C6-03C6-3774BE7E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60565-3726-64DA-8291-DC7C45EC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AE9C-CB9E-4464-42A1-4367BC9D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6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3E3F-FBED-8CCF-A72D-29A42B1E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E27F-7969-3065-E790-AF0B51B8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30825-BD40-EC52-ECA2-02A73569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3B948-223B-A4BF-F15A-CC724BC9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96A53-9A14-3A2B-07C9-6D1A6509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68D5-08E9-668C-33D3-FF754AD5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1D6F8-B23E-87F6-5610-705108D7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11A1-9075-2709-0778-127ADE92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3DF95-098C-98F9-97F3-E9660964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21ECE-B473-1913-8D46-5987573C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0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08A9-55FC-EB28-FE9C-45B50BE8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6F80-F68F-749B-9490-2AF0D653C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D25D2-02F8-6933-2CE6-2290B7945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F07AE-3F32-23A2-7C79-B1AB702B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6B5C8-311F-3C35-4446-2E45D63A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A0E98-4195-2772-4E65-BA3E0622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D834-FD61-338F-6586-B88BC51F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A49E-5DA4-78F3-2157-F64CF463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7790C-7309-7F8F-34C8-A6533AFC0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5114B-DD8D-4EDD-D2F3-1F99A050D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2FAB5-057F-A04B-A90A-B7FA2A154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59373-E54F-902F-70A3-3659C336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C2CDB-4AE9-6BD7-A827-96B35283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8486D-A105-E1FF-9626-5F3E489E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8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A7AD-2A8A-05EE-2DB4-EF264696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8394E-8FDE-E2FF-8519-35CF8186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38C99-02F8-4077-6186-738B19F1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1B7BB-88AA-FBF5-65AD-84118F31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D5891-CD6E-1C53-F5EA-598505F7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9CA8-B6E1-64AB-78EE-9473FFAF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025C5-E54B-02DE-91EE-3F4C37B4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2B0E-42EB-EAA8-FCA1-B20D78DD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446D9-0CC5-7E7D-E3EF-AB0A62E2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F7771-C50F-EE41-94A1-D31D6AE7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D2453-2C6D-29ED-5BA7-D9E01DA5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032E4-8A5C-E969-FBB2-EB288B26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D36A8-FEC3-D6DD-EC43-67F9F243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2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9E45-8000-6CAE-BFA2-1D3469E4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80D8D-603F-1E15-A3C0-89BE49695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FE8FF-F384-B37A-9010-23A8B7676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1714-35B0-AFAD-2101-55D9D350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EF20-50A4-1135-D657-58E43F36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BCEF3-BEE0-F5B4-FB9A-9D822829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217CB-3146-4783-D38A-B06733B8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8890A-621C-1D2D-C661-99A5C52D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1C723-7346-516E-CF71-0F19909AC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89D03-7996-4502-8DDA-C64C0DE41D8E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7A7B4-EFB0-F963-5507-F5C9EA513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CABB-07D2-98F7-D6C2-23577F513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2CE04-6718-453D-BE93-88DE4AF82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2BA82-5083-FD05-BC98-990A7003A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8"/>
            <a:ext cx="12191999" cy="6837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60E5EE-D867-B38D-07C2-DDAD74EC098F}"/>
              </a:ext>
            </a:extLst>
          </p:cNvPr>
          <p:cNvSpPr txBox="1"/>
          <p:nvPr/>
        </p:nvSpPr>
        <p:spPr>
          <a:xfrm>
            <a:off x="467329" y="1095270"/>
            <a:ext cx="1167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Lanka Logistics and Freight Forwarders Association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6DF13-2295-AB39-31C0-081AE48F6730}"/>
              </a:ext>
            </a:extLst>
          </p:cNvPr>
          <p:cNvSpPr txBox="1"/>
          <p:nvPr/>
        </p:nvSpPr>
        <p:spPr>
          <a:xfrm>
            <a:off x="7025640" y="4246266"/>
            <a:ext cx="5121063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Source;   Sri Lanka Airline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                   Sri Lanka Port Authority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3E8AC-B28D-41E7-9C54-0042FE1B297A}"/>
              </a:ext>
            </a:extLst>
          </p:cNvPr>
          <p:cNvSpPr txBox="1"/>
          <p:nvPr/>
        </p:nvSpPr>
        <p:spPr>
          <a:xfrm>
            <a:off x="4360984" y="1776588"/>
            <a:ext cx="280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-2025</a:t>
            </a:r>
          </a:p>
        </p:txBody>
      </p:sp>
    </p:spTree>
    <p:extLst>
      <p:ext uri="{BB962C8B-B14F-4D97-AF65-F5344CB8AC3E}">
        <p14:creationId xmlns:p14="http://schemas.microsoft.com/office/powerpoint/2010/main" val="54506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F545F31-38FE-5977-4C4F-52892DA44A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61744" y="4494386"/>
            <a:ext cx="6789118" cy="20765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BDD521B-2FB2-0728-4838-0DC8575749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9813" y="1207269"/>
            <a:ext cx="4495800" cy="30194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8FA4977-868B-F593-D85B-E28C749C8B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5613" y="1188458"/>
            <a:ext cx="4495800" cy="2733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FE32BF-F984-5647-B109-131A77D3651D}"/>
              </a:ext>
            </a:extLst>
          </p:cNvPr>
          <p:cNvSpPr txBox="1"/>
          <p:nvPr/>
        </p:nvSpPr>
        <p:spPr>
          <a:xfrm>
            <a:off x="1519813" y="216095"/>
            <a:ext cx="601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Ocean Transshipments in TEUs Quarterly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4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DDB12-C008-A18D-F53C-D90E2A9B3561}"/>
              </a:ext>
            </a:extLst>
          </p:cNvPr>
          <p:cNvSpPr/>
          <p:nvPr/>
        </p:nvSpPr>
        <p:spPr>
          <a:xfrm>
            <a:off x="2432304" y="2103120"/>
            <a:ext cx="7470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2151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9A99D5-012F-7BD1-BA2E-A751117859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89546" y="4144904"/>
            <a:ext cx="7137742" cy="26365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766F4CB-640F-4B27-B3A1-C4017B2E77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3823" y="760471"/>
            <a:ext cx="7143465" cy="3404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603FB-01EE-15FE-3158-762CF11AA9AC}"/>
              </a:ext>
            </a:extLst>
          </p:cNvPr>
          <p:cNvSpPr txBox="1"/>
          <p:nvPr/>
        </p:nvSpPr>
        <p:spPr>
          <a:xfrm>
            <a:off x="2572377" y="237340"/>
            <a:ext cx="8028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AIR EXPORTS (IN TONS) MONTH TO MONTH</a:t>
            </a:r>
          </a:p>
        </p:txBody>
      </p:sp>
    </p:spTree>
    <p:extLst>
      <p:ext uri="{BB962C8B-B14F-4D97-AF65-F5344CB8AC3E}">
        <p14:creationId xmlns:p14="http://schemas.microsoft.com/office/powerpoint/2010/main" val="81939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E7BFBE5-2754-7A7A-2DEA-AB5F016FE5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5038" y="4913644"/>
            <a:ext cx="8575992" cy="141679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F26113D-09CA-65A3-72CC-D88B4E3B67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0708" y="985979"/>
            <a:ext cx="5224651" cy="3927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0D66B-4697-308B-6A7F-9B7241094832}"/>
              </a:ext>
            </a:extLst>
          </p:cNvPr>
          <p:cNvSpPr txBox="1"/>
          <p:nvPr/>
        </p:nvSpPr>
        <p:spPr>
          <a:xfrm>
            <a:off x="3000708" y="327507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Air Exports (In Tons) Quarterly</a:t>
            </a:r>
          </a:p>
        </p:txBody>
      </p:sp>
    </p:spTree>
    <p:extLst>
      <p:ext uri="{BB962C8B-B14F-4D97-AF65-F5344CB8AC3E}">
        <p14:creationId xmlns:p14="http://schemas.microsoft.com/office/powerpoint/2010/main" val="254860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FF638-6842-AB35-D2E3-738E059D99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2040" y="4133365"/>
            <a:ext cx="6420895" cy="262661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B51D36C-4811-4B99-73F8-D5E49A2DB7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2040" y="711620"/>
            <a:ext cx="6420895" cy="342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26DC0-77EC-F310-0B21-A849E1E29A20}"/>
              </a:ext>
            </a:extLst>
          </p:cNvPr>
          <p:cNvSpPr txBox="1"/>
          <p:nvPr/>
        </p:nvSpPr>
        <p:spPr>
          <a:xfrm>
            <a:off x="2502040" y="213494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Air Imports (In Tons) Month on Month</a:t>
            </a:r>
          </a:p>
        </p:txBody>
      </p:sp>
    </p:spTree>
    <p:extLst>
      <p:ext uri="{BB962C8B-B14F-4D97-AF65-F5344CB8AC3E}">
        <p14:creationId xmlns:p14="http://schemas.microsoft.com/office/powerpoint/2010/main" val="125103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551CAD1-365B-E695-DB58-37EE190AF2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72984" y="4314253"/>
            <a:ext cx="7562297" cy="24466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81BA841-D04F-C191-431A-A4BAE91B81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6719" y="947467"/>
            <a:ext cx="7478562" cy="3538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4DBDE-59B5-4E45-4561-3E15522B9AA0}"/>
              </a:ext>
            </a:extLst>
          </p:cNvPr>
          <p:cNvSpPr txBox="1"/>
          <p:nvPr/>
        </p:nvSpPr>
        <p:spPr>
          <a:xfrm>
            <a:off x="2356719" y="387213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Air Imports (In Tons) Quarterly</a:t>
            </a:r>
          </a:p>
        </p:txBody>
      </p:sp>
    </p:spTree>
    <p:extLst>
      <p:ext uri="{BB962C8B-B14F-4D97-AF65-F5344CB8AC3E}">
        <p14:creationId xmlns:p14="http://schemas.microsoft.com/office/powerpoint/2010/main" val="40026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D91E07F-D9C3-AE0A-93B1-FBA2F0770B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26136" y="4034457"/>
            <a:ext cx="7941869" cy="25258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A7DA579-08FD-AEDA-97D6-46B1C47A7D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892" y="1004835"/>
            <a:ext cx="7258275" cy="2889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A932C-274B-6C3E-CF19-16F9465496E5}"/>
              </a:ext>
            </a:extLst>
          </p:cNvPr>
          <p:cNvSpPr txBox="1"/>
          <p:nvPr/>
        </p:nvSpPr>
        <p:spPr>
          <a:xfrm>
            <a:off x="2461892" y="464417"/>
            <a:ext cx="7767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Air Transshipments (In Tons) Month to Month</a:t>
            </a:r>
          </a:p>
        </p:txBody>
      </p:sp>
    </p:spTree>
    <p:extLst>
      <p:ext uri="{BB962C8B-B14F-4D97-AF65-F5344CB8AC3E}">
        <p14:creationId xmlns:p14="http://schemas.microsoft.com/office/powerpoint/2010/main" val="235019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2698A1A-9B5E-AC43-B804-7E1FB79AAD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98065" y="1058687"/>
            <a:ext cx="6281928" cy="3705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15025F-06E4-61AE-A45A-CCB11B104752}"/>
              </a:ext>
            </a:extLst>
          </p:cNvPr>
          <p:cNvSpPr txBox="1"/>
          <p:nvPr/>
        </p:nvSpPr>
        <p:spPr>
          <a:xfrm>
            <a:off x="1305224" y="592688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Air Transshipments (In Tons) Quarterly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FAB401-71FF-F026-4D81-1BCA36BD93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0838" y="4683512"/>
            <a:ext cx="6596382" cy="19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99F34B-A4D7-A42F-7E62-6A4CF0CD84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4055" y="4462272"/>
            <a:ext cx="9204173" cy="172838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7D7AC2-C3DC-CC03-FF58-4231134FCC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4055" y="1394368"/>
            <a:ext cx="4747429" cy="26955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688B66-28F7-A539-FDEE-733327DA37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7010" y="1394367"/>
            <a:ext cx="4495800" cy="2695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61270-2818-0A64-184C-6C03B0D464C1}"/>
              </a:ext>
            </a:extLst>
          </p:cNvPr>
          <p:cNvSpPr txBox="1"/>
          <p:nvPr/>
        </p:nvSpPr>
        <p:spPr>
          <a:xfrm>
            <a:off x="1306420" y="789947"/>
            <a:ext cx="631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Ocean Exports in TEUs Quarterly and yearly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60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7A1DC5-C6A1-83D4-DC56-04311DD0BD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64391" y="3988349"/>
            <a:ext cx="8572500" cy="21240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179228-DA03-7572-61FD-A595CFCC86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200" y="1200180"/>
            <a:ext cx="4495800" cy="2733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BB8262C-3253-1C2F-D99F-931AB0000B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0466" y="1200179"/>
            <a:ext cx="4495800" cy="2733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ECCD1-1285-757E-AD23-D73B071F8638}"/>
              </a:ext>
            </a:extLst>
          </p:cNvPr>
          <p:cNvSpPr txBox="1"/>
          <p:nvPr/>
        </p:nvSpPr>
        <p:spPr>
          <a:xfrm>
            <a:off x="1600200" y="645919"/>
            <a:ext cx="639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Ocean Imports in TEUs  Quarterly and Yearly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65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98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Rajapriya Serasinghe</dc:creator>
  <cp:lastModifiedBy>Rajapriya Serasinghe</cp:lastModifiedBy>
  <cp:revision>3</cp:revision>
  <dcterms:created xsi:type="dcterms:W3CDTF">2026-04-02T08:07:58Z</dcterms:created>
  <dcterms:modified xsi:type="dcterms:W3CDTF">2026-04-07T07:17:18Z</dcterms:modified>
</cp:coreProperties>
</file>