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charts/chart2.xml" ContentType="application/vnd.openxmlformats-officedocument.drawingml.chart+xml"/>
  <Override PartName="/ppt/notesSlides/notesSlide4.xml" ContentType="application/vnd.openxmlformats-officedocument.presentationml.notesSlide+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charts/chart4.xml" ContentType="application/vnd.openxmlformats-officedocument.drawingml.chart+xml"/>
  <Override PartName="/ppt/notesSlides/notesSlide6.xml" ContentType="application/vnd.openxmlformats-officedocument.presentationml.notesSlide+xml"/>
  <Override PartName="/ppt/charts/chart5.xml" ContentType="application/vnd.openxmlformats-officedocument.drawingml.chart+xml"/>
  <Override PartName="/ppt/notesSlides/notesSlide7.xml" ContentType="application/vnd.openxmlformats-officedocument.presentationml.notesSlide+xml"/>
  <Override PartName="/ppt/charts/chart6.xml" ContentType="application/vnd.openxmlformats-officedocument.drawingml.chart+xml"/>
  <Override PartName="/ppt/theme/themeOverride1.xml" ContentType="application/vnd.openxmlformats-officedocument.themeOverride+xml"/>
  <Override PartName="/ppt/notesSlides/notesSlide8.xml" ContentType="application/vnd.openxmlformats-officedocument.presentationml.notesSlide+xml"/>
  <Override PartName="/ppt/charts/chart7.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9.xml" ContentType="application/vnd.openxmlformats-officedocument.presentationml.notesSlide+xml"/>
  <Override PartName="/ppt/charts/chart8.xml" ContentType="application/vnd.openxmlformats-officedocument.drawingml.chart+xml"/>
  <Override PartName="/ppt/theme/themeOverride2.xml" ContentType="application/vnd.openxmlformats-officedocument.themeOverride+xml"/>
  <Override PartName="/ppt/notesSlides/notesSlide10.xml" ContentType="application/vnd.openxmlformats-officedocument.presentationml.notesSlide+xml"/>
  <Override PartName="/ppt/charts/chart9.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1.xml" ContentType="application/vnd.openxmlformats-officedocument.presentationml.notesSlide+xml"/>
  <Override PartName="/ppt/charts/chart10.xml" ContentType="application/vnd.openxmlformats-officedocument.drawingml.chart+xml"/>
  <Override PartName="/ppt/theme/themeOverride3.xml" ContentType="application/vnd.openxmlformats-officedocument.themeOverride+xml"/>
  <Override PartName="/ppt/notesSlides/notesSlide12.xml" ContentType="application/vnd.openxmlformats-officedocument.presentationml.notesSlide+xml"/>
  <Override PartName="/ppt/charts/chart11.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3.xml" ContentType="application/vnd.openxmlformats-officedocument.presentationml.notesSlide+xml"/>
  <Override PartName="/ppt/charts/chart12.xml" ContentType="application/vnd.openxmlformats-officedocument.drawingml.chart+xml"/>
  <Override PartName="/ppt/charts/style6.xml" ContentType="application/vnd.ms-office.chartstyle+xml"/>
  <Override PartName="/ppt/charts/colors6.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735" r:id="rId1"/>
  </p:sldMasterIdLst>
  <p:notesMasterIdLst>
    <p:notesMasterId r:id="rId16"/>
  </p:notesMasterIdLst>
  <p:sldIdLst>
    <p:sldId id="256" r:id="rId2"/>
    <p:sldId id="262" r:id="rId3"/>
    <p:sldId id="270" r:id="rId4"/>
    <p:sldId id="264" r:id="rId5"/>
    <p:sldId id="271" r:id="rId6"/>
    <p:sldId id="272" r:id="rId7"/>
    <p:sldId id="260" r:id="rId8"/>
    <p:sldId id="273" r:id="rId9"/>
    <p:sldId id="265" r:id="rId10"/>
    <p:sldId id="274" r:id="rId11"/>
    <p:sldId id="266" r:id="rId12"/>
    <p:sldId id="276" r:id="rId13"/>
    <p:sldId id="275" r:id="rId14"/>
    <p:sldId id="277" r:id="rId15"/>
  </p:sldIdLst>
  <p:sldSz cx="10080625" cy="7559675"/>
  <p:notesSz cx="7559675" cy="10691813"/>
  <p:defaultTextStyle>
    <a:defPPr>
      <a:defRPr lang="en-GB"/>
    </a:defPPr>
    <a:lvl1pPr algn="l" defTabSz="457200" rtl="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742950" indent="-285750" algn="l" defTabSz="457200" rtl="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marL="1143000" indent="-228600" algn="l" defTabSz="457200" rtl="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marL="1600200" indent="-228600" algn="l" defTabSz="457200" rtl="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marL="2057400" indent="-228600" algn="l" defTabSz="457200" rtl="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286000" algn="l" defTabSz="914400" rtl="0" eaLnBrk="1" latinLnBrk="0" hangingPunct="1">
      <a:defRPr kern="12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743200" algn="l" defTabSz="914400" rtl="0" eaLnBrk="1" latinLnBrk="0" hangingPunct="1">
      <a:defRPr kern="12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200400" algn="l" defTabSz="914400" rtl="0" eaLnBrk="1" latinLnBrk="0" hangingPunct="1">
      <a:defRPr kern="12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657600" algn="l" defTabSz="914400" rtl="0" eaLnBrk="1" latinLnBrk="0" hangingPunct="1">
      <a:defRPr kern="12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99"/>
    <a:srgbClr val="0000FF"/>
    <a:srgbClr val="66FFFF"/>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235" autoAdjust="0"/>
    <p:restoredTop sz="94631" autoAdjust="0"/>
  </p:normalViewPr>
  <p:slideViewPr>
    <p:cSldViewPr>
      <p:cViewPr varScale="1">
        <p:scale>
          <a:sx n="53" d="100"/>
          <a:sy n="53" d="100"/>
        </p:scale>
        <p:origin x="1404" y="40"/>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file:///C:\Users\minsaf\Desktop\Statistics\2022\Q4\BOOK%202022.xls"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3.xml"/></Relationships>
</file>

<file path=ppt/charts/_rels/chart11.xml.rels><?xml version="1.0" encoding="UTF-8" standalone="yes"?>
<Relationships xmlns="http://schemas.openxmlformats.org/package/2006/relationships"><Relationship Id="rId3" Type="http://schemas.openxmlformats.org/officeDocument/2006/relationships/oleObject" Target="file:///C:\Users\minsaf\Desktop\Statistics\2022\Q4\BOOK%202022.xls" TargetMode="External"/><Relationship Id="rId2" Type="http://schemas.microsoft.com/office/2011/relationships/chartColorStyle" Target="colors5.xml"/><Relationship Id="rId1" Type="http://schemas.microsoft.com/office/2011/relationships/chartStyle" Target="style5.xml"/></Relationships>
</file>

<file path=ppt/charts/_rels/chart12.xml.rels><?xml version="1.0" encoding="UTF-8" standalone="yes"?>
<Relationships xmlns="http://schemas.openxmlformats.org/package/2006/relationships"><Relationship Id="rId3" Type="http://schemas.openxmlformats.org/officeDocument/2006/relationships/oleObject" Target="file:///C:\Users\minsaf\Desktop\Statistics\2022\Q4\BOOK%202022.xls" TargetMode="External"/><Relationship Id="rId2" Type="http://schemas.microsoft.com/office/2011/relationships/chartColorStyle" Target="colors6.xml"/><Relationship Id="rId1" Type="http://schemas.microsoft.com/office/2011/relationships/chartStyle" Target="style6.xml"/></Relationships>
</file>

<file path=ppt/charts/_rels/chart2.xml.rels><?xml version="1.0" encoding="UTF-8" standalone="yes"?>
<Relationships xmlns="http://schemas.openxmlformats.org/package/2006/relationships"><Relationship Id="rId1" Type="http://schemas.openxmlformats.org/officeDocument/2006/relationships/oleObject" Target="file:///C:\Users\minsaf\Desktop\Statistics\2022\Q4\BOOK%202022.xls" TargetMode="External"/></Relationships>
</file>

<file path=ppt/charts/_rels/chart3.xml.rels><?xml version="1.0" encoding="UTF-8" standalone="yes"?>
<Relationships xmlns="http://schemas.openxmlformats.org/package/2006/relationships"><Relationship Id="rId3" Type="http://schemas.openxmlformats.org/officeDocument/2006/relationships/oleObject" Target="file:///C:\Users\minsaf\Desktop\Statistics\2022\Q4\BOOK%202022.xls" TargetMode="External"/><Relationship Id="rId2" Type="http://schemas.microsoft.com/office/2011/relationships/chartColorStyle" Target="colors2.xml"/><Relationship Id="rId1" Type="http://schemas.microsoft.com/office/2011/relationships/chartStyle" Target="style2.xml"/></Relationships>
</file>

<file path=ppt/charts/_rels/chart4.xml.rels><?xml version="1.0" encoding="UTF-8" standalone="yes"?>
<Relationships xmlns="http://schemas.openxmlformats.org/package/2006/relationships"><Relationship Id="rId1" Type="http://schemas.openxmlformats.org/officeDocument/2006/relationships/oleObject" Target="file:///C:\Users\minsaf\Desktop\Statistics\2022\Q4\BOOK%202022.xls"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minsaf\Desktop\Statistics\2022\Q4\BOOK%202022.xls" TargetMode="External"/></Relationships>
</file>

<file path=ppt/charts/_rels/chart6.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_rels/chart7.xml.rels><?xml version="1.0" encoding="UTF-8" standalone="yes"?>
<Relationships xmlns="http://schemas.openxmlformats.org/package/2006/relationships"><Relationship Id="rId3" Type="http://schemas.openxmlformats.org/officeDocument/2006/relationships/oleObject" Target="file:///C:\Users\minsaf\Desktop\Statistics\2022\Q4\BOOK%202022.xls" TargetMode="External"/><Relationship Id="rId2" Type="http://schemas.microsoft.com/office/2011/relationships/chartColorStyle" Target="colors3.xml"/><Relationship Id="rId1" Type="http://schemas.microsoft.com/office/2011/relationships/chartStyle" Target="style3.xml"/></Relationships>
</file>

<file path=ppt/charts/_rels/chart8.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2.xml"/></Relationships>
</file>

<file path=ppt/charts/_rels/chart9.xml.rels><?xml version="1.0" encoding="UTF-8" standalone="yes"?>
<Relationships xmlns="http://schemas.openxmlformats.org/package/2006/relationships"><Relationship Id="rId3" Type="http://schemas.openxmlformats.org/officeDocument/2006/relationships/oleObject" Target="file:///C:\Users\minsaf\Desktop\Statistics\2022\Q4\BOOK%202022.xls" TargetMode="External"/><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r>
              <a:rPr lang="en-US"/>
              <a:t>Total Uplifts</a:t>
            </a: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'air uplift'!$C$40</c:f>
              <c:strCache>
                <c:ptCount val="1"/>
                <c:pt idx="0">
                  <c:v>2017</c:v>
                </c:pt>
              </c:strCache>
            </c:strRef>
          </c:tx>
          <c:spPr>
            <a:gradFill rotWithShape="1">
              <a:gsLst>
                <a:gs pos="0">
                  <a:schemeClr val="accent1">
                    <a:tint val="98000"/>
                    <a:hueMod val="94000"/>
                    <a:satMod val="130000"/>
                    <a:lumMod val="138000"/>
                  </a:schemeClr>
                </a:gs>
                <a:gs pos="100000">
                  <a:schemeClr val="accent1">
                    <a:shade val="94000"/>
                    <a:lumMod val="88000"/>
                  </a:schemeClr>
                </a:gs>
              </a:gsLst>
              <a:lin ang="5400000" scaled="0"/>
            </a:gradFill>
            <a:ln>
              <a:noFill/>
            </a:ln>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c:spPr>
          <c:invertIfNegative val="0"/>
          <c:cat>
            <c:strRef>
              <c:f>'air uplift'!$B$41:$B$52</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uplift'!$C$41:$C$52</c:f>
              <c:numCache>
                <c:formatCode>#,##0.00</c:formatCode>
                <c:ptCount val="12"/>
                <c:pt idx="0">
                  <c:v>11209.9</c:v>
                </c:pt>
                <c:pt idx="1">
                  <c:v>11613.41</c:v>
                </c:pt>
                <c:pt idx="2">
                  <c:v>13652.25</c:v>
                </c:pt>
                <c:pt idx="3">
                  <c:v>12576.85</c:v>
                </c:pt>
                <c:pt idx="4">
                  <c:v>12567.75</c:v>
                </c:pt>
                <c:pt idx="5">
                  <c:v>12555.7</c:v>
                </c:pt>
                <c:pt idx="6">
                  <c:v>14287.77</c:v>
                </c:pt>
                <c:pt idx="7">
                  <c:v>14930.72</c:v>
                </c:pt>
                <c:pt idx="8">
                  <c:v>14199.97</c:v>
                </c:pt>
                <c:pt idx="9">
                  <c:v>15275.54</c:v>
                </c:pt>
                <c:pt idx="10">
                  <c:v>14706.86</c:v>
                </c:pt>
                <c:pt idx="11">
                  <c:v>14537.97</c:v>
                </c:pt>
              </c:numCache>
            </c:numRef>
          </c:val>
          <c:extLst>
            <c:ext xmlns:c16="http://schemas.microsoft.com/office/drawing/2014/chart" uri="{C3380CC4-5D6E-409C-BE32-E72D297353CC}">
              <c16:uniqueId val="{00000000-ACEE-45F4-911B-319F6209E296}"/>
            </c:ext>
          </c:extLst>
        </c:ser>
        <c:ser>
          <c:idx val="1"/>
          <c:order val="1"/>
          <c:tx>
            <c:strRef>
              <c:f>'air uplift'!$D$40</c:f>
              <c:strCache>
                <c:ptCount val="1"/>
                <c:pt idx="0">
                  <c:v>2018</c:v>
                </c:pt>
              </c:strCache>
            </c:strRef>
          </c:tx>
          <c:spPr>
            <a:gradFill rotWithShape="1">
              <a:gsLst>
                <a:gs pos="0">
                  <a:schemeClr val="accent2">
                    <a:tint val="98000"/>
                    <a:hueMod val="94000"/>
                    <a:satMod val="130000"/>
                    <a:lumMod val="138000"/>
                  </a:schemeClr>
                </a:gs>
                <a:gs pos="100000">
                  <a:schemeClr val="accent2">
                    <a:shade val="94000"/>
                    <a:lumMod val="88000"/>
                  </a:schemeClr>
                </a:gs>
              </a:gsLst>
              <a:lin ang="5400000" scaled="0"/>
            </a:gradFill>
            <a:ln>
              <a:noFill/>
            </a:ln>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c:spPr>
          <c:invertIfNegative val="0"/>
          <c:cat>
            <c:strRef>
              <c:f>'air uplift'!$B$41:$B$52</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uplift'!$D$41:$D$52</c:f>
              <c:numCache>
                <c:formatCode>#,##0.00</c:formatCode>
                <c:ptCount val="12"/>
                <c:pt idx="0">
                  <c:v>14028.341</c:v>
                </c:pt>
                <c:pt idx="1">
                  <c:v>13801.1</c:v>
                </c:pt>
                <c:pt idx="2">
                  <c:v>16244.861000000001</c:v>
                </c:pt>
                <c:pt idx="3">
                  <c:v>14901.625</c:v>
                </c:pt>
                <c:pt idx="4">
                  <c:v>14472.565000000001</c:v>
                </c:pt>
                <c:pt idx="5">
                  <c:v>13375.308000000001</c:v>
                </c:pt>
                <c:pt idx="6">
                  <c:v>14094.698</c:v>
                </c:pt>
                <c:pt idx="7">
                  <c:v>14868.576999999999</c:v>
                </c:pt>
                <c:pt idx="8">
                  <c:v>13845.339</c:v>
                </c:pt>
                <c:pt idx="9">
                  <c:v>14457.098</c:v>
                </c:pt>
                <c:pt idx="10">
                  <c:v>14011.266</c:v>
                </c:pt>
                <c:pt idx="11">
                  <c:v>13894.246999999999</c:v>
                </c:pt>
              </c:numCache>
            </c:numRef>
          </c:val>
          <c:extLst>
            <c:ext xmlns:c16="http://schemas.microsoft.com/office/drawing/2014/chart" uri="{C3380CC4-5D6E-409C-BE32-E72D297353CC}">
              <c16:uniqueId val="{00000001-ACEE-45F4-911B-319F6209E296}"/>
            </c:ext>
          </c:extLst>
        </c:ser>
        <c:ser>
          <c:idx val="2"/>
          <c:order val="2"/>
          <c:tx>
            <c:strRef>
              <c:f>'air uplift'!$E$40</c:f>
              <c:strCache>
                <c:ptCount val="1"/>
                <c:pt idx="0">
                  <c:v>2019</c:v>
                </c:pt>
              </c:strCache>
            </c:strRef>
          </c:tx>
          <c:spPr>
            <a:gradFill rotWithShape="1">
              <a:gsLst>
                <a:gs pos="0">
                  <a:schemeClr val="accent3">
                    <a:tint val="98000"/>
                    <a:hueMod val="94000"/>
                    <a:satMod val="130000"/>
                    <a:lumMod val="138000"/>
                  </a:schemeClr>
                </a:gs>
                <a:gs pos="100000">
                  <a:schemeClr val="accent3">
                    <a:shade val="94000"/>
                    <a:lumMod val="88000"/>
                  </a:schemeClr>
                </a:gs>
              </a:gsLst>
              <a:lin ang="5400000" scaled="0"/>
            </a:gradFill>
            <a:ln>
              <a:noFill/>
            </a:ln>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c:spPr>
          <c:invertIfNegative val="0"/>
          <c:cat>
            <c:strRef>
              <c:f>'air uplift'!$B$41:$B$52</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uplift'!$E$41:$E$52</c:f>
              <c:numCache>
                <c:formatCode>#,##0.00</c:formatCode>
                <c:ptCount val="12"/>
                <c:pt idx="0">
                  <c:v>13785.712</c:v>
                </c:pt>
                <c:pt idx="1">
                  <c:v>13417.895</c:v>
                </c:pt>
                <c:pt idx="2">
                  <c:v>16292.415000000001</c:v>
                </c:pt>
                <c:pt idx="3">
                  <c:v>12808.028</c:v>
                </c:pt>
                <c:pt idx="4">
                  <c:v>12822.102000000001</c:v>
                </c:pt>
                <c:pt idx="5">
                  <c:v>12478.47</c:v>
                </c:pt>
                <c:pt idx="6">
                  <c:v>13997.981</c:v>
                </c:pt>
                <c:pt idx="7">
                  <c:v>13766.299000000001</c:v>
                </c:pt>
                <c:pt idx="8">
                  <c:v>12332.204</c:v>
                </c:pt>
                <c:pt idx="9">
                  <c:v>13958.566999999999</c:v>
                </c:pt>
                <c:pt idx="10">
                  <c:v>13304.603999999999</c:v>
                </c:pt>
                <c:pt idx="11">
                  <c:v>13343.25</c:v>
                </c:pt>
              </c:numCache>
            </c:numRef>
          </c:val>
          <c:extLst>
            <c:ext xmlns:c16="http://schemas.microsoft.com/office/drawing/2014/chart" uri="{C3380CC4-5D6E-409C-BE32-E72D297353CC}">
              <c16:uniqueId val="{00000002-ACEE-45F4-911B-319F6209E296}"/>
            </c:ext>
          </c:extLst>
        </c:ser>
        <c:ser>
          <c:idx val="3"/>
          <c:order val="3"/>
          <c:tx>
            <c:strRef>
              <c:f>'air uplift'!$F$40</c:f>
              <c:strCache>
                <c:ptCount val="1"/>
                <c:pt idx="0">
                  <c:v>2020</c:v>
                </c:pt>
              </c:strCache>
            </c:strRef>
          </c:tx>
          <c:spPr>
            <a:gradFill rotWithShape="1">
              <a:gsLst>
                <a:gs pos="0">
                  <a:schemeClr val="accent4">
                    <a:tint val="98000"/>
                    <a:hueMod val="94000"/>
                    <a:satMod val="130000"/>
                    <a:lumMod val="138000"/>
                  </a:schemeClr>
                </a:gs>
                <a:gs pos="100000">
                  <a:schemeClr val="accent4">
                    <a:shade val="94000"/>
                    <a:lumMod val="88000"/>
                  </a:schemeClr>
                </a:gs>
              </a:gsLst>
              <a:lin ang="5400000" scaled="0"/>
            </a:gradFill>
            <a:ln>
              <a:noFill/>
            </a:ln>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c:spPr>
          <c:invertIfNegative val="0"/>
          <c:cat>
            <c:strRef>
              <c:f>'air uplift'!$B$41:$B$52</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uplift'!$F$41:$F$52</c:f>
              <c:numCache>
                <c:formatCode>#,##0.00</c:formatCode>
                <c:ptCount val="12"/>
                <c:pt idx="0">
                  <c:v>13279.38</c:v>
                </c:pt>
                <c:pt idx="1">
                  <c:v>13174.61</c:v>
                </c:pt>
                <c:pt idx="2">
                  <c:v>9016.1779999999999</c:v>
                </c:pt>
                <c:pt idx="3">
                  <c:v>2440.2199999999998</c:v>
                </c:pt>
                <c:pt idx="4">
                  <c:v>4135.5020000000004</c:v>
                </c:pt>
                <c:pt idx="5">
                  <c:v>7876.4949999999999</c:v>
                </c:pt>
                <c:pt idx="6">
                  <c:v>6944.1620000000003</c:v>
                </c:pt>
                <c:pt idx="7">
                  <c:v>7744.6289999999999</c:v>
                </c:pt>
                <c:pt idx="8">
                  <c:v>7733.1670000000004</c:v>
                </c:pt>
                <c:pt idx="9">
                  <c:v>7581.66</c:v>
                </c:pt>
                <c:pt idx="10">
                  <c:v>7494.9780000000001</c:v>
                </c:pt>
                <c:pt idx="11">
                  <c:v>8597.9349999999995</c:v>
                </c:pt>
              </c:numCache>
            </c:numRef>
          </c:val>
          <c:extLst>
            <c:ext xmlns:c16="http://schemas.microsoft.com/office/drawing/2014/chart" uri="{C3380CC4-5D6E-409C-BE32-E72D297353CC}">
              <c16:uniqueId val="{00000003-ACEE-45F4-911B-319F6209E296}"/>
            </c:ext>
          </c:extLst>
        </c:ser>
        <c:ser>
          <c:idx val="4"/>
          <c:order val="4"/>
          <c:tx>
            <c:strRef>
              <c:f>'air uplift'!$G$40</c:f>
              <c:strCache>
                <c:ptCount val="1"/>
                <c:pt idx="0">
                  <c:v>2021</c:v>
                </c:pt>
              </c:strCache>
            </c:strRef>
          </c:tx>
          <c:spPr>
            <a:gradFill rotWithShape="1">
              <a:gsLst>
                <a:gs pos="0">
                  <a:schemeClr val="accent5">
                    <a:tint val="98000"/>
                    <a:hueMod val="94000"/>
                    <a:satMod val="130000"/>
                    <a:lumMod val="138000"/>
                  </a:schemeClr>
                </a:gs>
                <a:gs pos="100000">
                  <a:schemeClr val="accent5">
                    <a:shade val="94000"/>
                    <a:lumMod val="88000"/>
                  </a:schemeClr>
                </a:gs>
              </a:gsLst>
              <a:lin ang="5400000" scaled="0"/>
            </a:gradFill>
            <a:ln>
              <a:noFill/>
            </a:ln>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c:spPr>
          <c:invertIfNegative val="0"/>
          <c:cat>
            <c:strRef>
              <c:f>'air uplift'!$B$41:$B$52</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uplift'!$G$41:$G$52</c:f>
              <c:numCache>
                <c:formatCode>#,##0.00</c:formatCode>
                <c:ptCount val="12"/>
                <c:pt idx="0">
                  <c:v>8286.4699999999993</c:v>
                </c:pt>
                <c:pt idx="1">
                  <c:v>8925.35</c:v>
                </c:pt>
                <c:pt idx="2">
                  <c:v>10010.790000000001</c:v>
                </c:pt>
                <c:pt idx="3">
                  <c:v>9101.77</c:v>
                </c:pt>
                <c:pt idx="4">
                  <c:v>8820.02</c:v>
                </c:pt>
                <c:pt idx="5">
                  <c:v>8929.19</c:v>
                </c:pt>
                <c:pt idx="6">
                  <c:v>10624.76</c:v>
                </c:pt>
                <c:pt idx="7">
                  <c:v>11272.76</c:v>
                </c:pt>
                <c:pt idx="8">
                  <c:v>12028</c:v>
                </c:pt>
                <c:pt idx="9">
                  <c:v>13388.62</c:v>
                </c:pt>
                <c:pt idx="10">
                  <c:v>11925.73</c:v>
                </c:pt>
                <c:pt idx="11">
                  <c:v>10795.49</c:v>
                </c:pt>
              </c:numCache>
            </c:numRef>
          </c:val>
          <c:extLst>
            <c:ext xmlns:c16="http://schemas.microsoft.com/office/drawing/2014/chart" uri="{C3380CC4-5D6E-409C-BE32-E72D297353CC}">
              <c16:uniqueId val="{00000004-ACEE-45F4-911B-319F6209E296}"/>
            </c:ext>
          </c:extLst>
        </c:ser>
        <c:ser>
          <c:idx val="5"/>
          <c:order val="5"/>
          <c:tx>
            <c:strRef>
              <c:f>'air uplift'!$H$40</c:f>
              <c:strCache>
                <c:ptCount val="1"/>
                <c:pt idx="0">
                  <c:v>2022</c:v>
                </c:pt>
              </c:strCache>
            </c:strRef>
          </c:tx>
          <c:spPr>
            <a:gradFill rotWithShape="1">
              <a:gsLst>
                <a:gs pos="0">
                  <a:schemeClr val="accent6">
                    <a:tint val="98000"/>
                    <a:hueMod val="94000"/>
                    <a:satMod val="130000"/>
                    <a:lumMod val="138000"/>
                  </a:schemeClr>
                </a:gs>
                <a:gs pos="100000">
                  <a:schemeClr val="accent6">
                    <a:shade val="94000"/>
                    <a:lumMod val="88000"/>
                  </a:schemeClr>
                </a:gs>
              </a:gsLst>
              <a:lin ang="5400000" scaled="0"/>
            </a:gradFill>
            <a:ln>
              <a:noFill/>
            </a:ln>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c:spPr>
          <c:invertIfNegative val="0"/>
          <c:cat>
            <c:strRef>
              <c:f>'air uplift'!$B$41:$B$52</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uplift'!$H$41:$H$52</c:f>
              <c:numCache>
                <c:formatCode>#,##0.00</c:formatCode>
                <c:ptCount val="12"/>
                <c:pt idx="0">
                  <c:v>10207.39</c:v>
                </c:pt>
                <c:pt idx="1">
                  <c:v>9634.57</c:v>
                </c:pt>
                <c:pt idx="2">
                  <c:v>11235.13</c:v>
                </c:pt>
                <c:pt idx="3">
                  <c:v>10285.85</c:v>
                </c:pt>
                <c:pt idx="4">
                  <c:v>9851.76</c:v>
                </c:pt>
                <c:pt idx="5">
                  <c:v>9576.66</c:v>
                </c:pt>
                <c:pt idx="6">
                  <c:v>7945.45</c:v>
                </c:pt>
                <c:pt idx="7">
                  <c:v>8390.2900000000009</c:v>
                </c:pt>
                <c:pt idx="8">
                  <c:v>8075.45</c:v>
                </c:pt>
                <c:pt idx="9">
                  <c:v>7980.28</c:v>
                </c:pt>
                <c:pt idx="10">
                  <c:v>7593.82</c:v>
                </c:pt>
                <c:pt idx="11">
                  <c:v>7291.88</c:v>
                </c:pt>
              </c:numCache>
            </c:numRef>
          </c:val>
          <c:extLst>
            <c:ext xmlns:c16="http://schemas.microsoft.com/office/drawing/2014/chart" uri="{C3380CC4-5D6E-409C-BE32-E72D297353CC}">
              <c16:uniqueId val="{00000005-ACEE-45F4-911B-319F6209E296}"/>
            </c:ext>
          </c:extLst>
        </c:ser>
        <c:dLbls>
          <c:showLegendKey val="0"/>
          <c:showVal val="0"/>
          <c:showCatName val="0"/>
          <c:showSerName val="0"/>
          <c:showPercent val="0"/>
          <c:showBubbleSize val="0"/>
        </c:dLbls>
        <c:gapWidth val="100"/>
        <c:overlap val="-24"/>
        <c:axId val="711721312"/>
        <c:axId val="1"/>
      </c:barChart>
      <c:catAx>
        <c:axId val="711721312"/>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0" spcFirstLastPara="1" vertOverflow="ellipsis"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
        <c:crosses val="autoZero"/>
        <c:auto val="1"/>
        <c:lblAlgn val="ctr"/>
        <c:lblOffset val="100"/>
        <c:noMultiLvlLbl val="0"/>
      </c:catAx>
      <c:valAx>
        <c:axId val="1"/>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0" spcFirstLastPara="1" vertOverflow="ellipsis"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1172131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42"/>
    </mc:Choice>
    <mc:Fallback>
      <c:style val="42"/>
    </mc:Fallback>
  </mc:AlternateContent>
  <c:clrMapOvr bg1="lt1" tx1="dk1" bg2="lt2" tx2="dk2" accent1="accent1" accent2="accent2" accent3="accent3" accent4="accent4" accent5="accent5" accent6="accent6" hlink="hlink" folHlink="folHlink"/>
  <c:chart>
    <c:title>
      <c:tx>
        <c:rich>
          <a:bodyPr/>
          <a:lstStyle/>
          <a:p>
            <a:pPr>
              <a:defRPr sz="1800" b="1" i="0" u="none" strike="noStrike" baseline="0">
                <a:solidFill>
                  <a:srgbClr val="FFFFFF"/>
                </a:solidFill>
                <a:latin typeface="Calibri"/>
                <a:ea typeface="Calibri"/>
                <a:cs typeface="Calibri"/>
              </a:defRPr>
            </a:pPr>
            <a:r>
              <a:rPr lang="en-US"/>
              <a:t>Annual Discharge Container Throughputs (TEU's)</a:t>
            </a:r>
          </a:p>
        </c:rich>
      </c:tx>
      <c:layout>
        <c:manualLayout>
          <c:xMode val="edge"/>
          <c:yMode val="edge"/>
          <c:x val="3.4965385099509097E-2"/>
          <c:y val="1.983421563829945E-2"/>
        </c:manualLayout>
      </c:layout>
      <c:overlay val="0"/>
    </c:title>
    <c:autoTitleDeleted val="0"/>
    <c:plotArea>
      <c:layout>
        <c:manualLayout>
          <c:layoutTarget val="inner"/>
          <c:xMode val="edge"/>
          <c:yMode val="edge"/>
          <c:x val="0.14081646685314378"/>
          <c:y val="0.21771256939101669"/>
          <c:w val="0.83061307259752926"/>
          <c:h val="0.50184592266403849"/>
        </c:manualLayout>
      </c:layout>
      <c:barChart>
        <c:barDir val="col"/>
        <c:grouping val="clustered"/>
        <c:varyColors val="0"/>
        <c:ser>
          <c:idx val="1"/>
          <c:order val="0"/>
          <c:tx>
            <c:strRef>
              <c:f>Sheet4!$C$7</c:f>
              <c:strCache>
                <c:ptCount val="1"/>
                <c:pt idx="0">
                  <c:v>Laden </c:v>
                </c:pt>
              </c:strCache>
            </c:strRef>
          </c:tx>
          <c:invertIfNegative val="0"/>
          <c:cat>
            <c:numRef>
              <c:f>Sheet4!$B$8:$B$13</c:f>
              <c:numCache>
                <c:formatCode>General</c:formatCode>
                <c:ptCount val="6"/>
                <c:pt idx="0">
                  <c:v>2017</c:v>
                </c:pt>
                <c:pt idx="1">
                  <c:v>2018</c:v>
                </c:pt>
                <c:pt idx="2">
                  <c:v>2019</c:v>
                </c:pt>
                <c:pt idx="3">
                  <c:v>2020</c:v>
                </c:pt>
                <c:pt idx="4">
                  <c:v>2021</c:v>
                </c:pt>
                <c:pt idx="5">
                  <c:v>2022</c:v>
                </c:pt>
              </c:numCache>
            </c:numRef>
          </c:cat>
          <c:val>
            <c:numRef>
              <c:f>Sheet4!$C$8:$C$13</c:f>
              <c:numCache>
                <c:formatCode>General</c:formatCode>
                <c:ptCount val="6"/>
                <c:pt idx="0">
                  <c:v>650262</c:v>
                </c:pt>
                <c:pt idx="1">
                  <c:v>630514</c:v>
                </c:pt>
                <c:pt idx="2">
                  <c:v>594904</c:v>
                </c:pt>
                <c:pt idx="3">
                  <c:v>494020</c:v>
                </c:pt>
                <c:pt idx="4">
                  <c:v>547211</c:v>
                </c:pt>
                <c:pt idx="5">
                  <c:v>441022</c:v>
                </c:pt>
              </c:numCache>
            </c:numRef>
          </c:val>
          <c:extLst>
            <c:ext xmlns:c16="http://schemas.microsoft.com/office/drawing/2014/chart" uri="{C3380CC4-5D6E-409C-BE32-E72D297353CC}">
              <c16:uniqueId val="{00000000-09E5-4002-AA52-451B79BED97F}"/>
            </c:ext>
          </c:extLst>
        </c:ser>
        <c:ser>
          <c:idx val="2"/>
          <c:order val="1"/>
          <c:tx>
            <c:strRef>
              <c:f>Sheet4!$D$7</c:f>
              <c:strCache>
                <c:ptCount val="1"/>
                <c:pt idx="0">
                  <c:v>Empty</c:v>
                </c:pt>
              </c:strCache>
            </c:strRef>
          </c:tx>
          <c:invertIfNegative val="0"/>
          <c:cat>
            <c:numRef>
              <c:f>Sheet4!$B$8:$B$13</c:f>
              <c:numCache>
                <c:formatCode>General</c:formatCode>
                <c:ptCount val="6"/>
                <c:pt idx="0">
                  <c:v>2017</c:v>
                </c:pt>
                <c:pt idx="1">
                  <c:v>2018</c:v>
                </c:pt>
                <c:pt idx="2">
                  <c:v>2019</c:v>
                </c:pt>
                <c:pt idx="3">
                  <c:v>2020</c:v>
                </c:pt>
                <c:pt idx="4">
                  <c:v>2021</c:v>
                </c:pt>
                <c:pt idx="5">
                  <c:v>2022</c:v>
                </c:pt>
              </c:numCache>
            </c:numRef>
          </c:cat>
          <c:val>
            <c:numRef>
              <c:f>Sheet4!$D$8:$D$13</c:f>
              <c:numCache>
                <c:formatCode>General</c:formatCode>
                <c:ptCount val="6"/>
                <c:pt idx="0">
                  <c:v>38910</c:v>
                </c:pt>
                <c:pt idx="1">
                  <c:v>38388</c:v>
                </c:pt>
                <c:pt idx="2">
                  <c:v>46306</c:v>
                </c:pt>
                <c:pt idx="3">
                  <c:v>49561</c:v>
                </c:pt>
                <c:pt idx="4">
                  <c:v>55224</c:v>
                </c:pt>
                <c:pt idx="5">
                  <c:v>67278</c:v>
                </c:pt>
              </c:numCache>
            </c:numRef>
          </c:val>
          <c:extLst>
            <c:ext xmlns:c16="http://schemas.microsoft.com/office/drawing/2014/chart" uri="{C3380CC4-5D6E-409C-BE32-E72D297353CC}">
              <c16:uniqueId val="{00000001-09E5-4002-AA52-451B79BED97F}"/>
            </c:ext>
          </c:extLst>
        </c:ser>
        <c:dLbls>
          <c:showLegendKey val="0"/>
          <c:showVal val="0"/>
          <c:showCatName val="0"/>
          <c:showSerName val="0"/>
          <c:showPercent val="0"/>
          <c:showBubbleSize val="0"/>
        </c:dLbls>
        <c:gapWidth val="150"/>
        <c:axId val="711717568"/>
        <c:axId val="1"/>
      </c:barChart>
      <c:catAx>
        <c:axId val="711717568"/>
        <c:scaling>
          <c:orientation val="minMax"/>
        </c:scaling>
        <c:delete val="0"/>
        <c:axPos val="b"/>
        <c:numFmt formatCode="General" sourceLinked="1"/>
        <c:majorTickMark val="out"/>
        <c:minorTickMark val="none"/>
        <c:tickLblPos val="nextTo"/>
        <c:txPr>
          <a:bodyPr rot="0" vert="horz"/>
          <a:lstStyle/>
          <a:p>
            <a:pPr>
              <a:defRPr sz="1000" b="0" i="0" u="none" strike="noStrike" baseline="0">
                <a:solidFill>
                  <a:srgbClr val="FFFFFF"/>
                </a:solidFill>
                <a:latin typeface="Calibri"/>
                <a:ea typeface="Calibri"/>
                <a:cs typeface="Calibri"/>
              </a:defRPr>
            </a:pPr>
            <a:endParaRPr lang="en-US"/>
          </a:p>
        </c:txPr>
        <c:crossAx val="1"/>
        <c:crosses val="autoZero"/>
        <c:auto val="1"/>
        <c:lblAlgn val="ctr"/>
        <c:lblOffset val="100"/>
        <c:tickLblSkip val="1"/>
        <c:tickMarkSkip val="1"/>
        <c:noMultiLvlLbl val="0"/>
      </c:catAx>
      <c:valAx>
        <c:axId val="1"/>
        <c:scaling>
          <c:orientation val="minMax"/>
        </c:scaling>
        <c:delete val="0"/>
        <c:axPos val="l"/>
        <c:majorGridlines/>
        <c:numFmt formatCode="General" sourceLinked="1"/>
        <c:majorTickMark val="out"/>
        <c:minorTickMark val="none"/>
        <c:tickLblPos val="nextTo"/>
        <c:txPr>
          <a:bodyPr rot="0" vert="horz"/>
          <a:lstStyle/>
          <a:p>
            <a:pPr>
              <a:defRPr sz="1100" b="0" i="0" u="none" strike="noStrike" baseline="0">
                <a:solidFill>
                  <a:srgbClr val="FFFFFF"/>
                </a:solidFill>
                <a:latin typeface="Calibri"/>
                <a:ea typeface="Calibri"/>
                <a:cs typeface="Calibri"/>
              </a:defRPr>
            </a:pPr>
            <a:endParaRPr lang="en-US"/>
          </a:p>
        </c:txPr>
        <c:crossAx val="711717568"/>
        <c:crosses val="autoZero"/>
        <c:crossBetween val="between"/>
      </c:valAx>
      <c:dTable>
        <c:showHorzBorder val="1"/>
        <c:showVertBorder val="1"/>
        <c:showOutline val="1"/>
        <c:showKeys val="0"/>
        <c:txPr>
          <a:bodyPr/>
          <a:lstStyle/>
          <a:p>
            <a:pPr rtl="0">
              <a:defRPr sz="1100" b="0" i="0" u="none" strike="noStrike" baseline="0">
                <a:solidFill>
                  <a:srgbClr val="FFFFFF"/>
                </a:solidFill>
                <a:latin typeface="Calibri"/>
                <a:ea typeface="Calibri"/>
                <a:cs typeface="Calibri"/>
              </a:defRPr>
            </a:pPr>
            <a:endParaRPr lang="en-US"/>
          </a:p>
        </c:txPr>
      </c:dTable>
    </c:plotArea>
    <c:legend>
      <c:legendPos val="r"/>
      <c:layout>
        <c:manualLayout>
          <c:xMode val="edge"/>
          <c:yMode val="edge"/>
          <c:x val="0.86977655324167968"/>
          <c:y val="4.6755638596022955E-2"/>
          <c:w val="0.10753910201722117"/>
          <c:h val="0.17663389533935381"/>
        </c:manualLayout>
      </c:layout>
      <c:overlay val="0"/>
      <c:txPr>
        <a:bodyPr/>
        <a:lstStyle/>
        <a:p>
          <a:pPr>
            <a:defRPr sz="650" b="0" i="0" u="none" strike="noStrike" baseline="0">
              <a:solidFill>
                <a:srgbClr val="FFFFFF"/>
              </a:solidFill>
              <a:latin typeface="Calibri"/>
              <a:ea typeface="Calibri"/>
              <a:cs typeface="Calibri"/>
            </a:defRPr>
          </a:pPr>
          <a:endParaRPr lang="en-US"/>
        </a:p>
      </c:txPr>
    </c:legend>
    <c:plotVisOnly val="1"/>
    <c:dispBlanksAs val="gap"/>
    <c:showDLblsOverMax val="0"/>
  </c:chart>
  <c:txPr>
    <a:bodyPr/>
    <a:lstStyle/>
    <a:p>
      <a:pPr>
        <a:defRPr sz="1000" b="0" i="0" u="none" strike="noStrike" baseline="0">
          <a:solidFill>
            <a:srgbClr val="FFFFFF"/>
          </a:solidFill>
          <a:latin typeface="Calibri"/>
          <a:ea typeface="Calibri"/>
          <a:cs typeface="Calibri"/>
        </a:defRPr>
      </a:pPr>
      <a:endParaRPr lang="en-US"/>
    </a:p>
  </c:txPr>
  <c:externalData r:id="rId2">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Sheet5!$B$34:$B$35</c:f>
              <c:strCache>
                <c:ptCount val="2"/>
                <c:pt idx="0">
                  <c:v>2020</c:v>
                </c:pt>
                <c:pt idx="1">
                  <c:v>Transshipment</c:v>
                </c:pt>
              </c:strCache>
            </c:strRef>
          </c:tx>
          <c:spPr>
            <a:gradFill rotWithShape="1">
              <a:gsLst>
                <a:gs pos="0">
                  <a:schemeClr val="accent1">
                    <a:tint val="98000"/>
                    <a:hueMod val="94000"/>
                    <a:satMod val="130000"/>
                    <a:lumMod val="138000"/>
                  </a:schemeClr>
                </a:gs>
                <a:gs pos="100000">
                  <a:schemeClr val="accent1">
                    <a:shade val="94000"/>
                    <a:lumMod val="88000"/>
                  </a:schemeClr>
                </a:gs>
              </a:gsLst>
              <a:lin ang="5400000" scaled="0"/>
            </a:gradFill>
            <a:ln>
              <a:noFill/>
            </a:ln>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c:spPr>
          <c:invertIfNegative val="0"/>
          <c:cat>
            <c:strRef>
              <c:f>Sheet5!$A$36:$A$47</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Sheet5!$B$36:$B$47</c:f>
              <c:numCache>
                <c:formatCode>General</c:formatCode>
                <c:ptCount val="12"/>
                <c:pt idx="0">
                  <c:v>500558</c:v>
                </c:pt>
                <c:pt idx="1">
                  <c:v>457738</c:v>
                </c:pt>
                <c:pt idx="2">
                  <c:v>501478</c:v>
                </c:pt>
                <c:pt idx="3">
                  <c:v>375241</c:v>
                </c:pt>
                <c:pt idx="4">
                  <c:v>407139</c:v>
                </c:pt>
                <c:pt idx="5">
                  <c:v>452131</c:v>
                </c:pt>
                <c:pt idx="6">
                  <c:v>519116</c:v>
                </c:pt>
                <c:pt idx="7">
                  <c:v>535162</c:v>
                </c:pt>
                <c:pt idx="8">
                  <c:v>527684</c:v>
                </c:pt>
                <c:pt idx="9">
                  <c:v>499886</c:v>
                </c:pt>
                <c:pt idx="10">
                  <c:v>394737</c:v>
                </c:pt>
                <c:pt idx="11">
                  <c:v>442591</c:v>
                </c:pt>
              </c:numCache>
            </c:numRef>
          </c:val>
          <c:extLst>
            <c:ext xmlns:c16="http://schemas.microsoft.com/office/drawing/2014/chart" uri="{C3380CC4-5D6E-409C-BE32-E72D297353CC}">
              <c16:uniqueId val="{00000000-F9FA-4D9D-B7D4-56F8472A1B5C}"/>
            </c:ext>
          </c:extLst>
        </c:ser>
        <c:ser>
          <c:idx val="1"/>
          <c:order val="1"/>
          <c:tx>
            <c:strRef>
              <c:f>Sheet5!$C$34:$C$35</c:f>
              <c:strCache>
                <c:ptCount val="2"/>
                <c:pt idx="0">
                  <c:v>2021</c:v>
                </c:pt>
                <c:pt idx="1">
                  <c:v>Transshipment</c:v>
                </c:pt>
              </c:strCache>
            </c:strRef>
          </c:tx>
          <c:spPr>
            <a:gradFill rotWithShape="1">
              <a:gsLst>
                <a:gs pos="0">
                  <a:schemeClr val="accent2">
                    <a:tint val="98000"/>
                    <a:hueMod val="94000"/>
                    <a:satMod val="130000"/>
                    <a:lumMod val="138000"/>
                  </a:schemeClr>
                </a:gs>
                <a:gs pos="100000">
                  <a:schemeClr val="accent2">
                    <a:shade val="94000"/>
                    <a:lumMod val="88000"/>
                  </a:schemeClr>
                </a:gs>
              </a:gsLst>
              <a:lin ang="5400000" scaled="0"/>
            </a:gradFill>
            <a:ln>
              <a:noFill/>
            </a:ln>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c:spPr>
          <c:invertIfNegative val="0"/>
          <c:cat>
            <c:strRef>
              <c:f>Sheet5!$A$36:$A$47</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Sheet5!$C$36:$C$47</c:f>
              <c:numCache>
                <c:formatCode>General</c:formatCode>
                <c:ptCount val="12"/>
                <c:pt idx="0">
                  <c:v>453994</c:v>
                </c:pt>
                <c:pt idx="1">
                  <c:v>440772</c:v>
                </c:pt>
                <c:pt idx="2">
                  <c:v>496132</c:v>
                </c:pt>
                <c:pt idx="3">
                  <c:v>502929</c:v>
                </c:pt>
                <c:pt idx="4">
                  <c:v>464269</c:v>
                </c:pt>
                <c:pt idx="5">
                  <c:v>505966</c:v>
                </c:pt>
                <c:pt idx="6">
                  <c:v>498070</c:v>
                </c:pt>
                <c:pt idx="7">
                  <c:v>492955</c:v>
                </c:pt>
                <c:pt idx="8">
                  <c:v>472193</c:v>
                </c:pt>
                <c:pt idx="9">
                  <c:v>515959</c:v>
                </c:pt>
                <c:pt idx="10">
                  <c:v>484270</c:v>
                </c:pt>
                <c:pt idx="11">
                  <c:v>522538</c:v>
                </c:pt>
              </c:numCache>
            </c:numRef>
          </c:val>
          <c:extLst>
            <c:ext xmlns:c16="http://schemas.microsoft.com/office/drawing/2014/chart" uri="{C3380CC4-5D6E-409C-BE32-E72D297353CC}">
              <c16:uniqueId val="{00000001-F9FA-4D9D-B7D4-56F8472A1B5C}"/>
            </c:ext>
          </c:extLst>
        </c:ser>
        <c:ser>
          <c:idx val="2"/>
          <c:order val="2"/>
          <c:tx>
            <c:strRef>
              <c:f>Sheet5!$D$34:$D$35</c:f>
              <c:strCache>
                <c:ptCount val="2"/>
                <c:pt idx="0">
                  <c:v>2022</c:v>
                </c:pt>
                <c:pt idx="1">
                  <c:v>Transshipment</c:v>
                </c:pt>
              </c:strCache>
            </c:strRef>
          </c:tx>
          <c:spPr>
            <a:gradFill rotWithShape="1">
              <a:gsLst>
                <a:gs pos="0">
                  <a:schemeClr val="accent3">
                    <a:tint val="98000"/>
                    <a:hueMod val="94000"/>
                    <a:satMod val="130000"/>
                    <a:lumMod val="138000"/>
                  </a:schemeClr>
                </a:gs>
                <a:gs pos="100000">
                  <a:schemeClr val="accent3">
                    <a:shade val="94000"/>
                    <a:lumMod val="88000"/>
                  </a:schemeClr>
                </a:gs>
              </a:gsLst>
              <a:lin ang="5400000" scaled="0"/>
            </a:gradFill>
            <a:ln>
              <a:noFill/>
            </a:ln>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c:spPr>
          <c:invertIfNegative val="0"/>
          <c:cat>
            <c:strRef>
              <c:f>Sheet5!$A$36:$A$47</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Sheet5!$D$36:$D$47</c:f>
              <c:numCache>
                <c:formatCode>General</c:formatCode>
                <c:ptCount val="12"/>
                <c:pt idx="0">
                  <c:v>512401</c:v>
                </c:pt>
                <c:pt idx="1">
                  <c:v>452865</c:v>
                </c:pt>
                <c:pt idx="2">
                  <c:v>522178</c:v>
                </c:pt>
                <c:pt idx="3">
                  <c:v>498482</c:v>
                </c:pt>
                <c:pt idx="4">
                  <c:v>424310</c:v>
                </c:pt>
                <c:pt idx="5">
                  <c:v>483070</c:v>
                </c:pt>
                <c:pt idx="6">
                  <c:v>460736</c:v>
                </c:pt>
                <c:pt idx="7">
                  <c:v>475420</c:v>
                </c:pt>
                <c:pt idx="8">
                  <c:v>461975</c:v>
                </c:pt>
                <c:pt idx="9">
                  <c:v>447911</c:v>
                </c:pt>
                <c:pt idx="10">
                  <c:v>429649</c:v>
                </c:pt>
                <c:pt idx="11">
                  <c:v>466688</c:v>
                </c:pt>
              </c:numCache>
            </c:numRef>
          </c:val>
          <c:extLst>
            <c:ext xmlns:c16="http://schemas.microsoft.com/office/drawing/2014/chart" uri="{C3380CC4-5D6E-409C-BE32-E72D297353CC}">
              <c16:uniqueId val="{00000002-F9FA-4D9D-B7D4-56F8472A1B5C}"/>
            </c:ext>
          </c:extLst>
        </c:ser>
        <c:dLbls>
          <c:showLegendKey val="0"/>
          <c:showVal val="0"/>
          <c:showCatName val="0"/>
          <c:showSerName val="0"/>
          <c:showPercent val="0"/>
          <c:showBubbleSize val="0"/>
        </c:dLbls>
        <c:gapWidth val="100"/>
        <c:overlap val="-24"/>
        <c:axId val="711713408"/>
        <c:axId val="1"/>
      </c:barChart>
      <c:catAx>
        <c:axId val="711713408"/>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2700000" spcFirstLastPara="1" vertOverflow="ellipsis"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
        <c:crosses val="autoZero"/>
        <c:auto val="1"/>
        <c:lblAlgn val="ctr"/>
        <c:lblOffset val="100"/>
        <c:noMultiLvlLbl val="0"/>
      </c:catAx>
      <c:valAx>
        <c:axId val="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0" spcFirstLastPara="1" vertOverflow="ellipsis"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1171340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r>
              <a:rPr lang="en-US"/>
              <a:t>TRANSHIPMENT</a:t>
            </a:r>
          </a:p>
        </c:rich>
      </c:tx>
      <c:layout>
        <c:manualLayout>
          <c:xMode val="edge"/>
          <c:yMode val="edge"/>
          <c:x val="0.39920340085694411"/>
          <c:y val="2.8169014084507043E-2"/>
        </c:manualLayout>
      </c:layout>
      <c:overlay val="0"/>
      <c:spPr>
        <a:noFill/>
        <a:ln>
          <a:noFill/>
        </a:ln>
        <a:effectLst/>
      </c:spPr>
      <c:txPr>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Sheet5!$Z$1:$Z$3</c:f>
              <c:strCache>
                <c:ptCount val="3"/>
                <c:pt idx="0">
                  <c:v>2020</c:v>
                </c:pt>
                <c:pt idx="1">
                  <c:v>Transshipment</c:v>
                </c:pt>
              </c:strCache>
            </c:strRef>
          </c:tx>
          <c:spPr>
            <a:gradFill rotWithShape="1">
              <a:gsLst>
                <a:gs pos="0">
                  <a:schemeClr val="accent1">
                    <a:tint val="98000"/>
                    <a:hueMod val="94000"/>
                    <a:satMod val="130000"/>
                    <a:lumMod val="138000"/>
                  </a:schemeClr>
                </a:gs>
                <a:gs pos="100000">
                  <a:schemeClr val="accent1">
                    <a:shade val="94000"/>
                    <a:lumMod val="88000"/>
                  </a:schemeClr>
                </a:gs>
              </a:gsLst>
              <a:lin ang="5400000" scaled="0"/>
            </a:gradFill>
            <a:ln>
              <a:noFill/>
            </a:ln>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c:spPr>
          <c:invertIfNegative val="0"/>
          <c:cat>
            <c:strRef>
              <c:f>Sheet5!$Y$4:$Y$8</c:f>
              <c:strCache>
                <c:ptCount val="5"/>
                <c:pt idx="0">
                  <c:v>1st Quarter</c:v>
                </c:pt>
                <c:pt idx="1">
                  <c:v>2nd Quarter</c:v>
                </c:pt>
                <c:pt idx="2">
                  <c:v>3rd Quarter</c:v>
                </c:pt>
                <c:pt idx="3">
                  <c:v>4th Quarter</c:v>
                </c:pt>
                <c:pt idx="4">
                  <c:v>Total</c:v>
                </c:pt>
              </c:strCache>
            </c:strRef>
          </c:cat>
          <c:val>
            <c:numRef>
              <c:f>Sheet5!$Z$4:$Z$8</c:f>
              <c:numCache>
                <c:formatCode>General</c:formatCode>
                <c:ptCount val="5"/>
                <c:pt idx="0">
                  <c:v>1459774</c:v>
                </c:pt>
                <c:pt idx="1">
                  <c:v>1234511</c:v>
                </c:pt>
                <c:pt idx="2">
                  <c:v>1581962</c:v>
                </c:pt>
                <c:pt idx="3">
                  <c:v>1337214</c:v>
                </c:pt>
                <c:pt idx="4">
                  <c:v>5613461</c:v>
                </c:pt>
              </c:numCache>
            </c:numRef>
          </c:val>
          <c:extLst>
            <c:ext xmlns:c16="http://schemas.microsoft.com/office/drawing/2014/chart" uri="{C3380CC4-5D6E-409C-BE32-E72D297353CC}">
              <c16:uniqueId val="{00000000-777A-42BF-B3E1-E0E31A60BAE3}"/>
            </c:ext>
          </c:extLst>
        </c:ser>
        <c:ser>
          <c:idx val="1"/>
          <c:order val="1"/>
          <c:tx>
            <c:strRef>
              <c:f>Sheet5!$AA$1:$AA$3</c:f>
              <c:strCache>
                <c:ptCount val="3"/>
                <c:pt idx="0">
                  <c:v>2021</c:v>
                </c:pt>
                <c:pt idx="1">
                  <c:v>Transshipment</c:v>
                </c:pt>
              </c:strCache>
            </c:strRef>
          </c:tx>
          <c:spPr>
            <a:gradFill rotWithShape="1">
              <a:gsLst>
                <a:gs pos="0">
                  <a:schemeClr val="accent2">
                    <a:tint val="98000"/>
                    <a:hueMod val="94000"/>
                    <a:satMod val="130000"/>
                    <a:lumMod val="138000"/>
                  </a:schemeClr>
                </a:gs>
                <a:gs pos="100000">
                  <a:schemeClr val="accent2">
                    <a:shade val="94000"/>
                    <a:lumMod val="88000"/>
                  </a:schemeClr>
                </a:gs>
              </a:gsLst>
              <a:lin ang="5400000" scaled="0"/>
            </a:gradFill>
            <a:ln>
              <a:noFill/>
            </a:ln>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c:spPr>
          <c:invertIfNegative val="0"/>
          <c:cat>
            <c:strRef>
              <c:f>Sheet5!$Y$4:$Y$8</c:f>
              <c:strCache>
                <c:ptCount val="5"/>
                <c:pt idx="0">
                  <c:v>1st Quarter</c:v>
                </c:pt>
                <c:pt idx="1">
                  <c:v>2nd Quarter</c:v>
                </c:pt>
                <c:pt idx="2">
                  <c:v>3rd Quarter</c:v>
                </c:pt>
                <c:pt idx="3">
                  <c:v>4th Quarter</c:v>
                </c:pt>
                <c:pt idx="4">
                  <c:v>Total</c:v>
                </c:pt>
              </c:strCache>
            </c:strRef>
          </c:cat>
          <c:val>
            <c:numRef>
              <c:f>Sheet5!$AA$4:$AA$8</c:f>
              <c:numCache>
                <c:formatCode>General</c:formatCode>
                <c:ptCount val="5"/>
                <c:pt idx="0">
                  <c:v>1390898</c:v>
                </c:pt>
                <c:pt idx="1">
                  <c:v>1473164</c:v>
                </c:pt>
                <c:pt idx="2">
                  <c:v>1463218</c:v>
                </c:pt>
                <c:pt idx="3">
                  <c:v>1522767</c:v>
                </c:pt>
                <c:pt idx="4">
                  <c:v>5850047</c:v>
                </c:pt>
              </c:numCache>
            </c:numRef>
          </c:val>
          <c:extLst>
            <c:ext xmlns:c16="http://schemas.microsoft.com/office/drawing/2014/chart" uri="{C3380CC4-5D6E-409C-BE32-E72D297353CC}">
              <c16:uniqueId val="{00000001-777A-42BF-B3E1-E0E31A60BAE3}"/>
            </c:ext>
          </c:extLst>
        </c:ser>
        <c:ser>
          <c:idx val="2"/>
          <c:order val="2"/>
          <c:tx>
            <c:strRef>
              <c:f>Sheet5!$AB$1:$AB$3</c:f>
              <c:strCache>
                <c:ptCount val="3"/>
                <c:pt idx="0">
                  <c:v>2022</c:v>
                </c:pt>
                <c:pt idx="1">
                  <c:v>Transshipment</c:v>
                </c:pt>
              </c:strCache>
            </c:strRef>
          </c:tx>
          <c:spPr>
            <a:gradFill rotWithShape="1">
              <a:gsLst>
                <a:gs pos="0">
                  <a:schemeClr val="accent3">
                    <a:tint val="98000"/>
                    <a:hueMod val="94000"/>
                    <a:satMod val="130000"/>
                    <a:lumMod val="138000"/>
                  </a:schemeClr>
                </a:gs>
                <a:gs pos="100000">
                  <a:schemeClr val="accent3">
                    <a:shade val="94000"/>
                    <a:lumMod val="88000"/>
                  </a:schemeClr>
                </a:gs>
              </a:gsLst>
              <a:lin ang="5400000" scaled="0"/>
            </a:gradFill>
            <a:ln>
              <a:noFill/>
            </a:ln>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c:spPr>
          <c:invertIfNegative val="0"/>
          <c:cat>
            <c:strRef>
              <c:f>Sheet5!$Y$4:$Y$8</c:f>
              <c:strCache>
                <c:ptCount val="5"/>
                <c:pt idx="0">
                  <c:v>1st Quarter</c:v>
                </c:pt>
                <c:pt idx="1">
                  <c:v>2nd Quarter</c:v>
                </c:pt>
                <c:pt idx="2">
                  <c:v>3rd Quarter</c:v>
                </c:pt>
                <c:pt idx="3">
                  <c:v>4th Quarter</c:v>
                </c:pt>
                <c:pt idx="4">
                  <c:v>Total</c:v>
                </c:pt>
              </c:strCache>
            </c:strRef>
          </c:cat>
          <c:val>
            <c:numRef>
              <c:f>Sheet5!$AB$4:$AB$8</c:f>
              <c:numCache>
                <c:formatCode>General</c:formatCode>
                <c:ptCount val="5"/>
                <c:pt idx="0">
                  <c:v>1487444</c:v>
                </c:pt>
                <c:pt idx="1">
                  <c:v>1405862</c:v>
                </c:pt>
                <c:pt idx="2">
                  <c:v>1398131</c:v>
                </c:pt>
                <c:pt idx="3">
                  <c:v>1344248</c:v>
                </c:pt>
                <c:pt idx="4">
                  <c:v>5635685</c:v>
                </c:pt>
              </c:numCache>
            </c:numRef>
          </c:val>
          <c:extLst>
            <c:ext xmlns:c16="http://schemas.microsoft.com/office/drawing/2014/chart" uri="{C3380CC4-5D6E-409C-BE32-E72D297353CC}">
              <c16:uniqueId val="{00000002-777A-42BF-B3E1-E0E31A60BAE3}"/>
            </c:ext>
          </c:extLst>
        </c:ser>
        <c:dLbls>
          <c:showLegendKey val="0"/>
          <c:showVal val="0"/>
          <c:showCatName val="0"/>
          <c:showSerName val="0"/>
          <c:showPercent val="0"/>
          <c:showBubbleSize val="0"/>
        </c:dLbls>
        <c:gapWidth val="100"/>
        <c:overlap val="-24"/>
        <c:axId val="711712160"/>
        <c:axId val="1"/>
      </c:barChart>
      <c:catAx>
        <c:axId val="711712160"/>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0" spcFirstLastPara="1" vertOverflow="ellipsis"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
        <c:crosses val="autoZero"/>
        <c:auto val="1"/>
        <c:lblAlgn val="ctr"/>
        <c:lblOffset val="100"/>
        <c:noMultiLvlLbl val="0"/>
      </c:catAx>
      <c:valAx>
        <c:axId val="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0" spcFirstLastPara="1" vertOverflow="ellipsis"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1171216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tx>
            <c:strRef>
              <c:f>'air uplift'!$B$58</c:f>
              <c:strCache>
                <c:ptCount val="1"/>
                <c:pt idx="0">
                  <c:v>1st Quarter</c:v>
                </c:pt>
              </c:strCache>
            </c:strRef>
          </c:tx>
          <c:invertIfNegative val="0"/>
          <c:cat>
            <c:numRef>
              <c:f>'air uplift'!$C$57:$H$57</c:f>
              <c:numCache>
                <c:formatCode>General</c:formatCode>
                <c:ptCount val="6"/>
                <c:pt idx="0">
                  <c:v>2017</c:v>
                </c:pt>
                <c:pt idx="1">
                  <c:v>2018</c:v>
                </c:pt>
                <c:pt idx="2">
                  <c:v>2019</c:v>
                </c:pt>
                <c:pt idx="3">
                  <c:v>2020</c:v>
                </c:pt>
                <c:pt idx="4">
                  <c:v>2021</c:v>
                </c:pt>
                <c:pt idx="5">
                  <c:v>2022</c:v>
                </c:pt>
              </c:numCache>
            </c:numRef>
          </c:cat>
          <c:val>
            <c:numRef>
              <c:f>'air uplift'!$C$58:$H$58</c:f>
              <c:numCache>
                <c:formatCode>#,##0.00</c:formatCode>
                <c:ptCount val="6"/>
                <c:pt idx="0">
                  <c:v>36475.56</c:v>
                </c:pt>
                <c:pt idx="1">
                  <c:v>44074.301999999996</c:v>
                </c:pt>
                <c:pt idx="2">
                  <c:v>43496.021999999997</c:v>
                </c:pt>
                <c:pt idx="3">
                  <c:v>35470.17</c:v>
                </c:pt>
                <c:pt idx="4">
                  <c:v>27222.61</c:v>
                </c:pt>
                <c:pt idx="5">
                  <c:v>31077.09</c:v>
                </c:pt>
              </c:numCache>
            </c:numRef>
          </c:val>
          <c:extLst>
            <c:ext xmlns:c16="http://schemas.microsoft.com/office/drawing/2014/chart" uri="{C3380CC4-5D6E-409C-BE32-E72D297353CC}">
              <c16:uniqueId val="{00000000-A38B-4475-9979-9867172C7E7D}"/>
            </c:ext>
          </c:extLst>
        </c:ser>
        <c:ser>
          <c:idx val="1"/>
          <c:order val="1"/>
          <c:tx>
            <c:strRef>
              <c:f>'air uplift'!$B$59</c:f>
              <c:strCache>
                <c:ptCount val="1"/>
                <c:pt idx="0">
                  <c:v>2nd Quarter</c:v>
                </c:pt>
              </c:strCache>
            </c:strRef>
          </c:tx>
          <c:invertIfNegative val="0"/>
          <c:cat>
            <c:numRef>
              <c:f>'air uplift'!$C$57:$H$57</c:f>
              <c:numCache>
                <c:formatCode>General</c:formatCode>
                <c:ptCount val="6"/>
                <c:pt idx="0">
                  <c:v>2017</c:v>
                </c:pt>
                <c:pt idx="1">
                  <c:v>2018</c:v>
                </c:pt>
                <c:pt idx="2">
                  <c:v>2019</c:v>
                </c:pt>
                <c:pt idx="3">
                  <c:v>2020</c:v>
                </c:pt>
                <c:pt idx="4">
                  <c:v>2021</c:v>
                </c:pt>
                <c:pt idx="5">
                  <c:v>2022</c:v>
                </c:pt>
              </c:numCache>
            </c:numRef>
          </c:cat>
          <c:val>
            <c:numRef>
              <c:f>'air uplift'!$C$59:$H$59</c:f>
              <c:numCache>
                <c:formatCode>#,##0.00</c:formatCode>
                <c:ptCount val="6"/>
                <c:pt idx="0">
                  <c:v>37700.31</c:v>
                </c:pt>
                <c:pt idx="1">
                  <c:v>42749.498000000007</c:v>
                </c:pt>
                <c:pt idx="2">
                  <c:v>38108.6</c:v>
                </c:pt>
                <c:pt idx="3">
                  <c:v>14452.22</c:v>
                </c:pt>
                <c:pt idx="4">
                  <c:v>26850.98</c:v>
                </c:pt>
                <c:pt idx="5">
                  <c:v>29714.27</c:v>
                </c:pt>
              </c:numCache>
            </c:numRef>
          </c:val>
          <c:extLst>
            <c:ext xmlns:c16="http://schemas.microsoft.com/office/drawing/2014/chart" uri="{C3380CC4-5D6E-409C-BE32-E72D297353CC}">
              <c16:uniqueId val="{00000001-A38B-4475-9979-9867172C7E7D}"/>
            </c:ext>
          </c:extLst>
        </c:ser>
        <c:ser>
          <c:idx val="2"/>
          <c:order val="2"/>
          <c:tx>
            <c:strRef>
              <c:f>'air uplift'!$B$60</c:f>
              <c:strCache>
                <c:ptCount val="1"/>
                <c:pt idx="0">
                  <c:v>3rd Quarter</c:v>
                </c:pt>
              </c:strCache>
            </c:strRef>
          </c:tx>
          <c:invertIfNegative val="0"/>
          <c:cat>
            <c:numRef>
              <c:f>'air uplift'!$C$57:$H$57</c:f>
              <c:numCache>
                <c:formatCode>General</c:formatCode>
                <c:ptCount val="6"/>
                <c:pt idx="0">
                  <c:v>2017</c:v>
                </c:pt>
                <c:pt idx="1">
                  <c:v>2018</c:v>
                </c:pt>
                <c:pt idx="2">
                  <c:v>2019</c:v>
                </c:pt>
                <c:pt idx="3">
                  <c:v>2020</c:v>
                </c:pt>
                <c:pt idx="4">
                  <c:v>2021</c:v>
                </c:pt>
                <c:pt idx="5">
                  <c:v>2022</c:v>
                </c:pt>
              </c:numCache>
            </c:numRef>
          </c:cat>
          <c:val>
            <c:numRef>
              <c:f>'air uplift'!$C$60:$H$60</c:f>
              <c:numCache>
                <c:formatCode>#,##0.00</c:formatCode>
                <c:ptCount val="6"/>
                <c:pt idx="0">
                  <c:v>43418.46</c:v>
                </c:pt>
                <c:pt idx="1">
                  <c:v>42808.61</c:v>
                </c:pt>
                <c:pt idx="2">
                  <c:v>40096.480000000003</c:v>
                </c:pt>
                <c:pt idx="3">
                  <c:v>22421.96</c:v>
                </c:pt>
                <c:pt idx="4">
                  <c:v>33925.519999999997</c:v>
                </c:pt>
                <c:pt idx="5">
                  <c:v>24411.19</c:v>
                </c:pt>
              </c:numCache>
            </c:numRef>
          </c:val>
          <c:extLst>
            <c:ext xmlns:c16="http://schemas.microsoft.com/office/drawing/2014/chart" uri="{C3380CC4-5D6E-409C-BE32-E72D297353CC}">
              <c16:uniqueId val="{00000002-A38B-4475-9979-9867172C7E7D}"/>
            </c:ext>
          </c:extLst>
        </c:ser>
        <c:ser>
          <c:idx val="3"/>
          <c:order val="3"/>
          <c:tx>
            <c:strRef>
              <c:f>'air uplift'!$B$61</c:f>
              <c:strCache>
                <c:ptCount val="1"/>
                <c:pt idx="0">
                  <c:v>4th Quarter</c:v>
                </c:pt>
              </c:strCache>
            </c:strRef>
          </c:tx>
          <c:invertIfNegative val="0"/>
          <c:cat>
            <c:numRef>
              <c:f>'air uplift'!$C$57:$H$57</c:f>
              <c:numCache>
                <c:formatCode>General</c:formatCode>
                <c:ptCount val="6"/>
                <c:pt idx="0">
                  <c:v>2017</c:v>
                </c:pt>
                <c:pt idx="1">
                  <c:v>2018</c:v>
                </c:pt>
                <c:pt idx="2">
                  <c:v>2019</c:v>
                </c:pt>
                <c:pt idx="3">
                  <c:v>2020</c:v>
                </c:pt>
                <c:pt idx="4">
                  <c:v>2021</c:v>
                </c:pt>
                <c:pt idx="5">
                  <c:v>2022</c:v>
                </c:pt>
              </c:numCache>
            </c:numRef>
          </c:cat>
          <c:val>
            <c:numRef>
              <c:f>'air uplift'!$C$61:$H$61</c:f>
              <c:numCache>
                <c:formatCode>#,##0.00</c:formatCode>
                <c:ptCount val="6"/>
                <c:pt idx="0">
                  <c:v>44520.37</c:v>
                </c:pt>
                <c:pt idx="1">
                  <c:v>42362.61</c:v>
                </c:pt>
                <c:pt idx="2">
                  <c:v>40606.42</c:v>
                </c:pt>
                <c:pt idx="3">
                  <c:v>23675.47</c:v>
                </c:pt>
                <c:pt idx="4">
                  <c:v>36109.839999999997</c:v>
                </c:pt>
                <c:pt idx="5">
                  <c:v>22865.98</c:v>
                </c:pt>
              </c:numCache>
            </c:numRef>
          </c:val>
          <c:extLst>
            <c:ext xmlns:c16="http://schemas.microsoft.com/office/drawing/2014/chart" uri="{C3380CC4-5D6E-409C-BE32-E72D297353CC}">
              <c16:uniqueId val="{00000003-A38B-4475-9979-9867172C7E7D}"/>
            </c:ext>
          </c:extLst>
        </c:ser>
        <c:dLbls>
          <c:showLegendKey val="0"/>
          <c:showVal val="0"/>
          <c:showCatName val="0"/>
          <c:showSerName val="0"/>
          <c:showPercent val="0"/>
          <c:showBubbleSize val="0"/>
        </c:dLbls>
        <c:gapWidth val="150"/>
        <c:overlap val="100"/>
        <c:axId val="711719648"/>
        <c:axId val="1"/>
      </c:barChart>
      <c:catAx>
        <c:axId val="711719648"/>
        <c:scaling>
          <c:orientation val="minMax"/>
        </c:scaling>
        <c:delete val="0"/>
        <c:axPos val="b"/>
        <c:numFmt formatCode="General"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1"/>
        <c:crosses val="autoZero"/>
        <c:auto val="1"/>
        <c:lblAlgn val="ctr"/>
        <c:lblOffset val="100"/>
        <c:noMultiLvlLbl val="0"/>
      </c:catAx>
      <c:valAx>
        <c:axId val="1"/>
        <c:scaling>
          <c:orientation val="minMax"/>
        </c:scaling>
        <c:delete val="0"/>
        <c:axPos val="l"/>
        <c:majorGridlines/>
        <c:numFmt formatCode="#,##0.00" sourceLinked="1"/>
        <c:majorTickMark val="out"/>
        <c:minorTickMark val="none"/>
        <c:tickLblPos val="nextTo"/>
        <c:txPr>
          <a:bodyPr rot="0" vert="horz"/>
          <a:lstStyle/>
          <a:p>
            <a:pPr>
              <a:defRPr sz="1050" b="0" i="0" u="none" strike="noStrike" baseline="0">
                <a:solidFill>
                  <a:srgbClr val="000000"/>
                </a:solidFill>
                <a:latin typeface="Calibri"/>
                <a:ea typeface="Calibri"/>
                <a:cs typeface="Calibri"/>
              </a:defRPr>
            </a:pPr>
            <a:endParaRPr lang="en-US"/>
          </a:p>
        </c:txPr>
        <c:crossAx val="711719648"/>
        <c:crosses val="autoZero"/>
        <c:crossBetween val="between"/>
      </c:valAx>
    </c:plotArea>
    <c:legend>
      <c:legendPos val="r"/>
      <c:overlay val="0"/>
      <c:txPr>
        <a:bodyPr/>
        <a:lstStyle/>
        <a:p>
          <a:pPr>
            <a:defRPr sz="1100" b="0" i="0" u="none" strike="noStrike" baseline="0">
              <a:solidFill>
                <a:srgbClr val="000000"/>
              </a:solidFill>
              <a:latin typeface="Calibri"/>
              <a:ea typeface="Calibri"/>
              <a:cs typeface="Calibri"/>
            </a:defRPr>
          </a:pPr>
          <a:endParaRPr lang="en-US"/>
        </a:p>
      </c:txPr>
    </c:legend>
    <c:plotVisOnly val="1"/>
    <c:dispBlanksAs val="gap"/>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r>
              <a:rPr lang="en-US"/>
              <a:t>Total Discharge</a:t>
            </a: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'air discharge'!$C$44</c:f>
              <c:strCache>
                <c:ptCount val="1"/>
                <c:pt idx="0">
                  <c:v>2017</c:v>
                </c:pt>
              </c:strCache>
            </c:strRef>
          </c:tx>
          <c:spPr>
            <a:gradFill rotWithShape="1">
              <a:gsLst>
                <a:gs pos="0">
                  <a:schemeClr val="accent1">
                    <a:tint val="98000"/>
                    <a:hueMod val="94000"/>
                    <a:satMod val="130000"/>
                    <a:lumMod val="138000"/>
                  </a:schemeClr>
                </a:gs>
                <a:gs pos="100000">
                  <a:schemeClr val="accent1">
                    <a:shade val="94000"/>
                    <a:lumMod val="88000"/>
                  </a:schemeClr>
                </a:gs>
              </a:gsLst>
              <a:lin ang="5400000" scaled="0"/>
            </a:gradFill>
            <a:ln>
              <a:noFill/>
            </a:ln>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c:spPr>
          <c:invertIfNegative val="0"/>
          <c:cat>
            <c:strRef>
              <c:f>'air discharge'!$B$45:$B$56</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discharge'!$C$45:$C$56</c:f>
              <c:numCache>
                <c:formatCode>#,##0.00</c:formatCode>
                <c:ptCount val="12"/>
                <c:pt idx="0">
                  <c:v>4846.2950000000001</c:v>
                </c:pt>
                <c:pt idx="1">
                  <c:v>3967.79</c:v>
                </c:pt>
                <c:pt idx="2">
                  <c:v>5851.8419999999996</c:v>
                </c:pt>
                <c:pt idx="3">
                  <c:v>4303.1000000000004</c:v>
                </c:pt>
                <c:pt idx="4">
                  <c:v>4771.0230000000001</c:v>
                </c:pt>
                <c:pt idx="5">
                  <c:v>4919.393</c:v>
                </c:pt>
                <c:pt idx="6">
                  <c:v>4942.53</c:v>
                </c:pt>
                <c:pt idx="7">
                  <c:v>5129.6480000000001</c:v>
                </c:pt>
                <c:pt idx="8">
                  <c:v>5252.3249999999998</c:v>
                </c:pt>
                <c:pt idx="9">
                  <c:v>5188.0950000000003</c:v>
                </c:pt>
                <c:pt idx="10">
                  <c:v>5658.0320000000002</c:v>
                </c:pt>
                <c:pt idx="11">
                  <c:v>5205.97</c:v>
                </c:pt>
              </c:numCache>
            </c:numRef>
          </c:val>
          <c:extLst>
            <c:ext xmlns:c16="http://schemas.microsoft.com/office/drawing/2014/chart" uri="{C3380CC4-5D6E-409C-BE32-E72D297353CC}">
              <c16:uniqueId val="{00000000-D49B-4E18-A1A0-3C7D1C3BCDDA}"/>
            </c:ext>
          </c:extLst>
        </c:ser>
        <c:ser>
          <c:idx val="1"/>
          <c:order val="1"/>
          <c:tx>
            <c:strRef>
              <c:f>'air discharge'!$D$44</c:f>
              <c:strCache>
                <c:ptCount val="1"/>
                <c:pt idx="0">
                  <c:v>2018</c:v>
                </c:pt>
              </c:strCache>
            </c:strRef>
          </c:tx>
          <c:spPr>
            <a:gradFill rotWithShape="1">
              <a:gsLst>
                <a:gs pos="0">
                  <a:schemeClr val="accent2">
                    <a:tint val="98000"/>
                    <a:hueMod val="94000"/>
                    <a:satMod val="130000"/>
                    <a:lumMod val="138000"/>
                  </a:schemeClr>
                </a:gs>
                <a:gs pos="100000">
                  <a:schemeClr val="accent2">
                    <a:shade val="94000"/>
                    <a:lumMod val="88000"/>
                  </a:schemeClr>
                </a:gs>
              </a:gsLst>
              <a:lin ang="5400000" scaled="0"/>
            </a:gradFill>
            <a:ln>
              <a:noFill/>
            </a:ln>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c:spPr>
          <c:invertIfNegative val="0"/>
          <c:cat>
            <c:strRef>
              <c:f>'air discharge'!$B$45:$B$56</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discharge'!$D$45:$D$56</c:f>
              <c:numCache>
                <c:formatCode>#,##0.00</c:formatCode>
                <c:ptCount val="12"/>
                <c:pt idx="0">
                  <c:v>4649.3360000000002</c:v>
                </c:pt>
                <c:pt idx="1">
                  <c:v>4104.6040000000003</c:v>
                </c:pt>
                <c:pt idx="2">
                  <c:v>4852.3209999999999</c:v>
                </c:pt>
                <c:pt idx="3">
                  <c:v>4055.558</c:v>
                </c:pt>
                <c:pt idx="4">
                  <c:v>4774.0060000000003</c:v>
                </c:pt>
                <c:pt idx="5">
                  <c:v>4757.45</c:v>
                </c:pt>
                <c:pt idx="6">
                  <c:v>5526.7430000000004</c:v>
                </c:pt>
                <c:pt idx="7">
                  <c:v>5252.79</c:v>
                </c:pt>
                <c:pt idx="8">
                  <c:v>5251.9620000000004</c:v>
                </c:pt>
                <c:pt idx="9">
                  <c:v>5539.5870000000004</c:v>
                </c:pt>
                <c:pt idx="10">
                  <c:v>5228.6270000000004</c:v>
                </c:pt>
                <c:pt idx="11">
                  <c:v>5278.3909999999996</c:v>
                </c:pt>
              </c:numCache>
            </c:numRef>
          </c:val>
          <c:extLst>
            <c:ext xmlns:c16="http://schemas.microsoft.com/office/drawing/2014/chart" uri="{C3380CC4-5D6E-409C-BE32-E72D297353CC}">
              <c16:uniqueId val="{00000001-D49B-4E18-A1A0-3C7D1C3BCDDA}"/>
            </c:ext>
          </c:extLst>
        </c:ser>
        <c:ser>
          <c:idx val="2"/>
          <c:order val="2"/>
          <c:tx>
            <c:strRef>
              <c:f>'air discharge'!$E$44</c:f>
              <c:strCache>
                <c:ptCount val="1"/>
                <c:pt idx="0">
                  <c:v>2019</c:v>
                </c:pt>
              </c:strCache>
            </c:strRef>
          </c:tx>
          <c:spPr>
            <a:gradFill rotWithShape="1">
              <a:gsLst>
                <a:gs pos="0">
                  <a:schemeClr val="accent3">
                    <a:tint val="98000"/>
                    <a:hueMod val="94000"/>
                    <a:satMod val="130000"/>
                    <a:lumMod val="138000"/>
                  </a:schemeClr>
                </a:gs>
                <a:gs pos="100000">
                  <a:schemeClr val="accent3">
                    <a:shade val="94000"/>
                    <a:lumMod val="88000"/>
                  </a:schemeClr>
                </a:gs>
              </a:gsLst>
              <a:lin ang="5400000" scaled="0"/>
            </a:gradFill>
            <a:ln>
              <a:noFill/>
            </a:ln>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c:spPr>
          <c:invertIfNegative val="0"/>
          <c:cat>
            <c:strRef>
              <c:f>'air discharge'!$B$45:$B$56</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discharge'!$E$45:$E$56</c:f>
              <c:numCache>
                <c:formatCode>#,##0.00</c:formatCode>
                <c:ptCount val="12"/>
                <c:pt idx="0">
                  <c:v>4590.6580000000004</c:v>
                </c:pt>
                <c:pt idx="1">
                  <c:v>3530.989</c:v>
                </c:pt>
                <c:pt idx="2">
                  <c:v>5320.5330000000004</c:v>
                </c:pt>
                <c:pt idx="3">
                  <c:v>3733.326</c:v>
                </c:pt>
                <c:pt idx="4">
                  <c:v>4242.2250000000004</c:v>
                </c:pt>
                <c:pt idx="5">
                  <c:v>4150.5879999999997</c:v>
                </c:pt>
                <c:pt idx="6">
                  <c:v>4706.8280000000004</c:v>
                </c:pt>
                <c:pt idx="7">
                  <c:v>4454.1509999999998</c:v>
                </c:pt>
                <c:pt idx="8">
                  <c:v>4948.8609999999999</c:v>
                </c:pt>
                <c:pt idx="9">
                  <c:v>5178.1989999999996</c:v>
                </c:pt>
                <c:pt idx="10">
                  <c:v>4827.2</c:v>
                </c:pt>
                <c:pt idx="11">
                  <c:v>4886.4309999999996</c:v>
                </c:pt>
              </c:numCache>
            </c:numRef>
          </c:val>
          <c:extLst>
            <c:ext xmlns:c16="http://schemas.microsoft.com/office/drawing/2014/chart" uri="{C3380CC4-5D6E-409C-BE32-E72D297353CC}">
              <c16:uniqueId val="{00000002-D49B-4E18-A1A0-3C7D1C3BCDDA}"/>
            </c:ext>
          </c:extLst>
        </c:ser>
        <c:ser>
          <c:idx val="3"/>
          <c:order val="3"/>
          <c:tx>
            <c:strRef>
              <c:f>'air discharge'!$F$44</c:f>
              <c:strCache>
                <c:ptCount val="1"/>
                <c:pt idx="0">
                  <c:v>2020</c:v>
                </c:pt>
              </c:strCache>
            </c:strRef>
          </c:tx>
          <c:spPr>
            <a:gradFill rotWithShape="1">
              <a:gsLst>
                <a:gs pos="0">
                  <a:schemeClr val="accent4">
                    <a:tint val="98000"/>
                    <a:hueMod val="94000"/>
                    <a:satMod val="130000"/>
                    <a:lumMod val="138000"/>
                  </a:schemeClr>
                </a:gs>
                <a:gs pos="100000">
                  <a:schemeClr val="accent4">
                    <a:shade val="94000"/>
                    <a:lumMod val="88000"/>
                  </a:schemeClr>
                </a:gs>
              </a:gsLst>
              <a:lin ang="5400000" scaled="0"/>
            </a:gradFill>
            <a:ln>
              <a:noFill/>
            </a:ln>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c:spPr>
          <c:invertIfNegative val="0"/>
          <c:cat>
            <c:strRef>
              <c:f>'air discharge'!$B$45:$B$56</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discharge'!$F$45:$F$56</c:f>
              <c:numCache>
                <c:formatCode>#,##0.00</c:formatCode>
                <c:ptCount val="12"/>
                <c:pt idx="0">
                  <c:v>4163.0190000000002</c:v>
                </c:pt>
                <c:pt idx="1">
                  <c:v>3467.6469999999999</c:v>
                </c:pt>
                <c:pt idx="2">
                  <c:v>3797.241</c:v>
                </c:pt>
                <c:pt idx="3">
                  <c:v>693.71299999999997</c:v>
                </c:pt>
                <c:pt idx="4">
                  <c:v>1337.9380000000001</c:v>
                </c:pt>
                <c:pt idx="5">
                  <c:v>2348.7359999999999</c:v>
                </c:pt>
                <c:pt idx="6">
                  <c:v>2855.9769999999999</c:v>
                </c:pt>
                <c:pt idx="7">
                  <c:v>2698.0540000000001</c:v>
                </c:pt>
                <c:pt idx="8">
                  <c:v>2911.152</c:v>
                </c:pt>
                <c:pt idx="9">
                  <c:v>3280.8</c:v>
                </c:pt>
                <c:pt idx="10">
                  <c:v>3553.6619999999998</c:v>
                </c:pt>
                <c:pt idx="11">
                  <c:v>4466.6819999999998</c:v>
                </c:pt>
              </c:numCache>
            </c:numRef>
          </c:val>
          <c:extLst>
            <c:ext xmlns:c16="http://schemas.microsoft.com/office/drawing/2014/chart" uri="{C3380CC4-5D6E-409C-BE32-E72D297353CC}">
              <c16:uniqueId val="{00000003-D49B-4E18-A1A0-3C7D1C3BCDDA}"/>
            </c:ext>
          </c:extLst>
        </c:ser>
        <c:ser>
          <c:idx val="4"/>
          <c:order val="4"/>
          <c:tx>
            <c:strRef>
              <c:f>'air discharge'!$G$44</c:f>
              <c:strCache>
                <c:ptCount val="1"/>
                <c:pt idx="0">
                  <c:v>2021</c:v>
                </c:pt>
              </c:strCache>
            </c:strRef>
          </c:tx>
          <c:spPr>
            <a:gradFill rotWithShape="1">
              <a:gsLst>
                <a:gs pos="0">
                  <a:schemeClr val="accent5">
                    <a:tint val="98000"/>
                    <a:hueMod val="94000"/>
                    <a:satMod val="130000"/>
                    <a:lumMod val="138000"/>
                  </a:schemeClr>
                </a:gs>
                <a:gs pos="100000">
                  <a:schemeClr val="accent5">
                    <a:shade val="94000"/>
                    <a:lumMod val="88000"/>
                  </a:schemeClr>
                </a:gs>
              </a:gsLst>
              <a:lin ang="5400000" scaled="0"/>
            </a:gradFill>
            <a:ln>
              <a:noFill/>
            </a:ln>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c:spPr>
          <c:invertIfNegative val="0"/>
          <c:cat>
            <c:strRef>
              <c:f>'air discharge'!$B$45:$B$56</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discharge'!$G$45:$G$56</c:f>
              <c:numCache>
                <c:formatCode>#,##0.00</c:formatCode>
                <c:ptCount val="12"/>
                <c:pt idx="0">
                  <c:v>3865.25</c:v>
                </c:pt>
                <c:pt idx="1">
                  <c:v>3177.57</c:v>
                </c:pt>
                <c:pt idx="2">
                  <c:v>3914.5</c:v>
                </c:pt>
                <c:pt idx="3">
                  <c:v>3353.93</c:v>
                </c:pt>
                <c:pt idx="4">
                  <c:v>3711.17</c:v>
                </c:pt>
                <c:pt idx="5">
                  <c:v>3312.3</c:v>
                </c:pt>
                <c:pt idx="6">
                  <c:v>3859.5</c:v>
                </c:pt>
                <c:pt idx="7">
                  <c:v>4182.1400000000003</c:v>
                </c:pt>
                <c:pt idx="8">
                  <c:v>3943.5</c:v>
                </c:pt>
                <c:pt idx="9">
                  <c:v>4778.13</c:v>
                </c:pt>
                <c:pt idx="10">
                  <c:v>5215.43</c:v>
                </c:pt>
                <c:pt idx="11">
                  <c:v>4678.7700000000004</c:v>
                </c:pt>
              </c:numCache>
            </c:numRef>
          </c:val>
          <c:extLst>
            <c:ext xmlns:c16="http://schemas.microsoft.com/office/drawing/2014/chart" uri="{C3380CC4-5D6E-409C-BE32-E72D297353CC}">
              <c16:uniqueId val="{00000004-D49B-4E18-A1A0-3C7D1C3BCDDA}"/>
            </c:ext>
          </c:extLst>
        </c:ser>
        <c:ser>
          <c:idx val="5"/>
          <c:order val="5"/>
          <c:tx>
            <c:strRef>
              <c:f>'air discharge'!$H$44</c:f>
              <c:strCache>
                <c:ptCount val="1"/>
                <c:pt idx="0">
                  <c:v>2022</c:v>
                </c:pt>
              </c:strCache>
            </c:strRef>
          </c:tx>
          <c:spPr>
            <a:gradFill rotWithShape="1">
              <a:gsLst>
                <a:gs pos="0">
                  <a:schemeClr val="accent6">
                    <a:tint val="98000"/>
                    <a:hueMod val="94000"/>
                    <a:satMod val="130000"/>
                    <a:lumMod val="138000"/>
                  </a:schemeClr>
                </a:gs>
                <a:gs pos="100000">
                  <a:schemeClr val="accent6">
                    <a:shade val="94000"/>
                    <a:lumMod val="88000"/>
                  </a:schemeClr>
                </a:gs>
              </a:gsLst>
              <a:lin ang="5400000" scaled="0"/>
            </a:gradFill>
            <a:ln>
              <a:noFill/>
            </a:ln>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c:spPr>
          <c:invertIfNegative val="0"/>
          <c:cat>
            <c:strRef>
              <c:f>'air discharge'!$B$45:$B$56</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discharge'!$H$45:$H$56</c:f>
              <c:numCache>
                <c:formatCode>#,##0.00</c:formatCode>
                <c:ptCount val="12"/>
                <c:pt idx="0">
                  <c:v>4373.74</c:v>
                </c:pt>
                <c:pt idx="1">
                  <c:v>3081.75</c:v>
                </c:pt>
                <c:pt idx="2">
                  <c:v>3870.15</c:v>
                </c:pt>
                <c:pt idx="3">
                  <c:v>3036.41</c:v>
                </c:pt>
                <c:pt idx="4">
                  <c:v>3401.47</c:v>
                </c:pt>
                <c:pt idx="5">
                  <c:v>3397.17</c:v>
                </c:pt>
                <c:pt idx="6">
                  <c:v>2781.64</c:v>
                </c:pt>
                <c:pt idx="7">
                  <c:v>2543.83</c:v>
                </c:pt>
                <c:pt idx="8">
                  <c:v>2964.78</c:v>
                </c:pt>
                <c:pt idx="9">
                  <c:v>2743.05</c:v>
                </c:pt>
                <c:pt idx="10">
                  <c:v>2656.84</c:v>
                </c:pt>
                <c:pt idx="11">
                  <c:v>3203.43</c:v>
                </c:pt>
              </c:numCache>
            </c:numRef>
          </c:val>
          <c:extLst>
            <c:ext xmlns:c16="http://schemas.microsoft.com/office/drawing/2014/chart" uri="{C3380CC4-5D6E-409C-BE32-E72D297353CC}">
              <c16:uniqueId val="{00000005-D49B-4E18-A1A0-3C7D1C3BCDDA}"/>
            </c:ext>
          </c:extLst>
        </c:ser>
        <c:dLbls>
          <c:showLegendKey val="0"/>
          <c:showVal val="0"/>
          <c:showCatName val="0"/>
          <c:showSerName val="0"/>
          <c:showPercent val="0"/>
          <c:showBubbleSize val="0"/>
        </c:dLbls>
        <c:gapWidth val="100"/>
        <c:overlap val="-24"/>
        <c:axId val="711716320"/>
        <c:axId val="1"/>
      </c:barChart>
      <c:catAx>
        <c:axId val="711716320"/>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0" spcFirstLastPara="1" vertOverflow="ellipsis"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
        <c:crosses val="autoZero"/>
        <c:auto val="1"/>
        <c:lblAlgn val="ctr"/>
        <c:lblOffset val="100"/>
        <c:noMultiLvlLbl val="0"/>
      </c:catAx>
      <c:valAx>
        <c:axId val="1"/>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0" spcFirstLastPara="1" vertOverflow="ellipsis"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en-US"/>
          </a:p>
        </c:txPr>
        <c:crossAx val="71171632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tx>
            <c:strRef>
              <c:f>'air discharge'!$B$61</c:f>
              <c:strCache>
                <c:ptCount val="1"/>
                <c:pt idx="0">
                  <c:v>1st Quarter</c:v>
                </c:pt>
              </c:strCache>
            </c:strRef>
          </c:tx>
          <c:invertIfNegative val="0"/>
          <c:cat>
            <c:numRef>
              <c:f>'air discharge'!$C$60:$H$60</c:f>
              <c:numCache>
                <c:formatCode>General</c:formatCode>
                <c:ptCount val="6"/>
                <c:pt idx="0">
                  <c:v>2017</c:v>
                </c:pt>
                <c:pt idx="1">
                  <c:v>2018</c:v>
                </c:pt>
                <c:pt idx="2">
                  <c:v>2019</c:v>
                </c:pt>
                <c:pt idx="3">
                  <c:v>2020</c:v>
                </c:pt>
                <c:pt idx="4">
                  <c:v>2021</c:v>
                </c:pt>
                <c:pt idx="5">
                  <c:v>2022</c:v>
                </c:pt>
              </c:numCache>
            </c:numRef>
          </c:cat>
          <c:val>
            <c:numRef>
              <c:f>'air discharge'!$C$61:$H$61</c:f>
              <c:numCache>
                <c:formatCode>#,##0.00</c:formatCode>
                <c:ptCount val="6"/>
                <c:pt idx="0">
                  <c:v>14665.93</c:v>
                </c:pt>
                <c:pt idx="1">
                  <c:v>13606.261</c:v>
                </c:pt>
                <c:pt idx="2">
                  <c:v>13442.18</c:v>
                </c:pt>
                <c:pt idx="3">
                  <c:v>11427.91</c:v>
                </c:pt>
                <c:pt idx="4">
                  <c:v>10957.32</c:v>
                </c:pt>
                <c:pt idx="5">
                  <c:v>11325.64</c:v>
                </c:pt>
              </c:numCache>
            </c:numRef>
          </c:val>
          <c:extLst>
            <c:ext xmlns:c16="http://schemas.microsoft.com/office/drawing/2014/chart" uri="{C3380CC4-5D6E-409C-BE32-E72D297353CC}">
              <c16:uniqueId val="{00000000-16DF-41DF-A3B2-E34711DD7156}"/>
            </c:ext>
          </c:extLst>
        </c:ser>
        <c:ser>
          <c:idx val="1"/>
          <c:order val="1"/>
          <c:tx>
            <c:strRef>
              <c:f>'air discharge'!$B$62</c:f>
              <c:strCache>
                <c:ptCount val="1"/>
                <c:pt idx="0">
                  <c:v>2nd Quarter</c:v>
                </c:pt>
              </c:strCache>
            </c:strRef>
          </c:tx>
          <c:invertIfNegative val="0"/>
          <c:cat>
            <c:numRef>
              <c:f>'air discharge'!$C$60:$H$60</c:f>
              <c:numCache>
                <c:formatCode>General</c:formatCode>
                <c:ptCount val="6"/>
                <c:pt idx="0">
                  <c:v>2017</c:v>
                </c:pt>
                <c:pt idx="1">
                  <c:v>2018</c:v>
                </c:pt>
                <c:pt idx="2">
                  <c:v>2019</c:v>
                </c:pt>
                <c:pt idx="3">
                  <c:v>2020</c:v>
                </c:pt>
                <c:pt idx="4">
                  <c:v>2021</c:v>
                </c:pt>
                <c:pt idx="5">
                  <c:v>2022</c:v>
                </c:pt>
              </c:numCache>
            </c:numRef>
          </c:cat>
          <c:val>
            <c:numRef>
              <c:f>'air discharge'!$C$62:$H$62</c:f>
              <c:numCache>
                <c:formatCode>#,##0.00</c:formatCode>
                <c:ptCount val="6"/>
                <c:pt idx="0">
                  <c:v>13993.52</c:v>
                </c:pt>
                <c:pt idx="1">
                  <c:v>13587.013999999999</c:v>
                </c:pt>
                <c:pt idx="2">
                  <c:v>12126.14</c:v>
                </c:pt>
                <c:pt idx="3">
                  <c:v>4380.3900000000003</c:v>
                </c:pt>
                <c:pt idx="4">
                  <c:v>10377.4</c:v>
                </c:pt>
                <c:pt idx="5">
                  <c:v>9835.0499999999993</c:v>
                </c:pt>
              </c:numCache>
            </c:numRef>
          </c:val>
          <c:extLst>
            <c:ext xmlns:c16="http://schemas.microsoft.com/office/drawing/2014/chart" uri="{C3380CC4-5D6E-409C-BE32-E72D297353CC}">
              <c16:uniqueId val="{00000001-16DF-41DF-A3B2-E34711DD7156}"/>
            </c:ext>
          </c:extLst>
        </c:ser>
        <c:ser>
          <c:idx val="2"/>
          <c:order val="2"/>
          <c:tx>
            <c:strRef>
              <c:f>'air discharge'!$B$63</c:f>
              <c:strCache>
                <c:ptCount val="1"/>
                <c:pt idx="0">
                  <c:v>3rd Quarter</c:v>
                </c:pt>
              </c:strCache>
            </c:strRef>
          </c:tx>
          <c:invertIfNegative val="0"/>
          <c:cat>
            <c:numRef>
              <c:f>'air discharge'!$C$60:$H$60</c:f>
              <c:numCache>
                <c:formatCode>General</c:formatCode>
                <c:ptCount val="6"/>
                <c:pt idx="0">
                  <c:v>2017</c:v>
                </c:pt>
                <c:pt idx="1">
                  <c:v>2018</c:v>
                </c:pt>
                <c:pt idx="2">
                  <c:v>2019</c:v>
                </c:pt>
                <c:pt idx="3">
                  <c:v>2020</c:v>
                </c:pt>
                <c:pt idx="4">
                  <c:v>2021</c:v>
                </c:pt>
                <c:pt idx="5">
                  <c:v>2022</c:v>
                </c:pt>
              </c:numCache>
            </c:numRef>
          </c:cat>
          <c:val>
            <c:numRef>
              <c:f>'air discharge'!$C$63:$H$63</c:f>
              <c:numCache>
                <c:formatCode>#,##0.00</c:formatCode>
                <c:ptCount val="6"/>
                <c:pt idx="0">
                  <c:v>15324.5</c:v>
                </c:pt>
                <c:pt idx="1">
                  <c:v>16031.5</c:v>
                </c:pt>
                <c:pt idx="2">
                  <c:v>14109.84</c:v>
                </c:pt>
                <c:pt idx="3">
                  <c:v>8465.18</c:v>
                </c:pt>
                <c:pt idx="4">
                  <c:v>11985.14</c:v>
                </c:pt>
                <c:pt idx="5">
                  <c:v>8290.25</c:v>
                </c:pt>
              </c:numCache>
            </c:numRef>
          </c:val>
          <c:extLst>
            <c:ext xmlns:c16="http://schemas.microsoft.com/office/drawing/2014/chart" uri="{C3380CC4-5D6E-409C-BE32-E72D297353CC}">
              <c16:uniqueId val="{00000002-16DF-41DF-A3B2-E34711DD7156}"/>
            </c:ext>
          </c:extLst>
        </c:ser>
        <c:ser>
          <c:idx val="3"/>
          <c:order val="3"/>
          <c:tx>
            <c:strRef>
              <c:f>'air discharge'!$B$64</c:f>
              <c:strCache>
                <c:ptCount val="1"/>
                <c:pt idx="0">
                  <c:v>4th Quarter</c:v>
                </c:pt>
              </c:strCache>
            </c:strRef>
          </c:tx>
          <c:invertIfNegative val="0"/>
          <c:cat>
            <c:numRef>
              <c:f>'air discharge'!$C$60:$H$60</c:f>
              <c:numCache>
                <c:formatCode>General</c:formatCode>
                <c:ptCount val="6"/>
                <c:pt idx="0">
                  <c:v>2017</c:v>
                </c:pt>
                <c:pt idx="1">
                  <c:v>2018</c:v>
                </c:pt>
                <c:pt idx="2">
                  <c:v>2019</c:v>
                </c:pt>
                <c:pt idx="3">
                  <c:v>2020</c:v>
                </c:pt>
                <c:pt idx="4">
                  <c:v>2021</c:v>
                </c:pt>
                <c:pt idx="5">
                  <c:v>2022</c:v>
                </c:pt>
              </c:numCache>
            </c:numRef>
          </c:cat>
          <c:val>
            <c:numRef>
              <c:f>'air discharge'!$C$64:$H$64</c:f>
              <c:numCache>
                <c:formatCode>#,##0.00</c:formatCode>
                <c:ptCount val="6"/>
                <c:pt idx="0">
                  <c:v>16052.1</c:v>
                </c:pt>
                <c:pt idx="1">
                  <c:v>16046.61</c:v>
                </c:pt>
                <c:pt idx="2">
                  <c:v>14891.83</c:v>
                </c:pt>
                <c:pt idx="3">
                  <c:v>11301.14</c:v>
                </c:pt>
                <c:pt idx="4">
                  <c:v>14672.33</c:v>
                </c:pt>
                <c:pt idx="5">
                  <c:v>8603.32</c:v>
                </c:pt>
              </c:numCache>
            </c:numRef>
          </c:val>
          <c:extLst>
            <c:ext xmlns:c16="http://schemas.microsoft.com/office/drawing/2014/chart" uri="{C3380CC4-5D6E-409C-BE32-E72D297353CC}">
              <c16:uniqueId val="{00000003-16DF-41DF-A3B2-E34711DD7156}"/>
            </c:ext>
          </c:extLst>
        </c:ser>
        <c:dLbls>
          <c:showLegendKey val="0"/>
          <c:showVal val="0"/>
          <c:showCatName val="0"/>
          <c:showSerName val="0"/>
          <c:showPercent val="0"/>
          <c:showBubbleSize val="0"/>
        </c:dLbls>
        <c:gapWidth val="150"/>
        <c:overlap val="100"/>
        <c:axId val="711715904"/>
        <c:axId val="1"/>
      </c:barChart>
      <c:catAx>
        <c:axId val="711715904"/>
        <c:scaling>
          <c:orientation val="minMax"/>
        </c:scaling>
        <c:delete val="0"/>
        <c:axPos val="b"/>
        <c:numFmt formatCode="General"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1"/>
        <c:crosses val="autoZero"/>
        <c:auto val="1"/>
        <c:lblAlgn val="ctr"/>
        <c:lblOffset val="100"/>
        <c:noMultiLvlLbl val="0"/>
      </c:catAx>
      <c:valAx>
        <c:axId val="1"/>
        <c:scaling>
          <c:orientation val="minMax"/>
        </c:scaling>
        <c:delete val="0"/>
        <c:axPos val="l"/>
        <c:majorGridlines/>
        <c:numFmt formatCode="#,##0.00"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711715904"/>
        <c:crosses val="autoZero"/>
        <c:crossBetween val="between"/>
      </c:valAx>
    </c:plotArea>
    <c:legend>
      <c:legendPos val="r"/>
      <c:overlay val="0"/>
      <c:txPr>
        <a:bodyPr/>
        <a:lstStyle/>
        <a:p>
          <a:pPr>
            <a:defRPr sz="1050" b="0" i="0" u="none" strike="noStrike" baseline="0">
              <a:solidFill>
                <a:srgbClr val="000000"/>
              </a:solidFill>
              <a:latin typeface="Calibri"/>
              <a:ea typeface="Calibri"/>
              <a:cs typeface="Calibri"/>
            </a:defRPr>
          </a:pPr>
          <a:endParaRPr lang="en-US"/>
        </a:p>
      </c:txPr>
    </c:legend>
    <c:plotVisOnly val="1"/>
    <c:dispBlanksAs val="gap"/>
    <c:showDLblsOverMax val="0"/>
  </c:chart>
  <c:sp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c:spPr>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0"/>
    </c:view3D>
    <c:floor>
      <c:thickness val="0"/>
    </c:floor>
    <c:sideWall>
      <c:thickness val="0"/>
    </c:sideWall>
    <c:backWall>
      <c:thickness val="0"/>
    </c:backWall>
    <c:plotArea>
      <c:layout/>
      <c:bar3DChart>
        <c:barDir val="col"/>
        <c:grouping val="stacked"/>
        <c:varyColors val="0"/>
        <c:ser>
          <c:idx val="0"/>
          <c:order val="0"/>
          <c:tx>
            <c:strRef>
              <c:f>'air transshipment'!$A$34</c:f>
              <c:strCache>
                <c:ptCount val="1"/>
                <c:pt idx="0">
                  <c:v>1st Quarter</c:v>
                </c:pt>
              </c:strCache>
            </c:strRef>
          </c:tx>
          <c:invertIfNegative val="0"/>
          <c:cat>
            <c:numRef>
              <c:f>'air transshipment'!$B$33:$G$33</c:f>
              <c:numCache>
                <c:formatCode>General</c:formatCode>
                <c:ptCount val="6"/>
                <c:pt idx="0">
                  <c:v>2017</c:v>
                </c:pt>
                <c:pt idx="1">
                  <c:v>2018</c:v>
                </c:pt>
                <c:pt idx="2">
                  <c:v>2019</c:v>
                </c:pt>
                <c:pt idx="3">
                  <c:v>2020</c:v>
                </c:pt>
                <c:pt idx="4">
                  <c:v>2021</c:v>
                </c:pt>
                <c:pt idx="5">
                  <c:v>2022</c:v>
                </c:pt>
              </c:numCache>
            </c:numRef>
          </c:cat>
          <c:val>
            <c:numRef>
              <c:f>'air transshipment'!$B$34:$G$34</c:f>
              <c:numCache>
                <c:formatCode>#,##0.00</c:formatCode>
                <c:ptCount val="6"/>
                <c:pt idx="0">
                  <c:v>8266.84</c:v>
                </c:pt>
                <c:pt idx="1">
                  <c:v>12560.458000000001</c:v>
                </c:pt>
                <c:pt idx="2">
                  <c:v>10890.862999999999</c:v>
                </c:pt>
                <c:pt idx="3">
                  <c:v>8268.93</c:v>
                </c:pt>
                <c:pt idx="4">
                  <c:v>3765.81</c:v>
                </c:pt>
                <c:pt idx="5">
                  <c:v>6138.5</c:v>
                </c:pt>
              </c:numCache>
            </c:numRef>
          </c:val>
          <c:extLst>
            <c:ext xmlns:c16="http://schemas.microsoft.com/office/drawing/2014/chart" uri="{C3380CC4-5D6E-409C-BE32-E72D297353CC}">
              <c16:uniqueId val="{00000000-70ED-4908-8413-456722BCB4A1}"/>
            </c:ext>
          </c:extLst>
        </c:ser>
        <c:ser>
          <c:idx val="1"/>
          <c:order val="1"/>
          <c:tx>
            <c:strRef>
              <c:f>'air transshipment'!$A$35</c:f>
              <c:strCache>
                <c:ptCount val="1"/>
                <c:pt idx="0">
                  <c:v>2nd Quarter</c:v>
                </c:pt>
              </c:strCache>
            </c:strRef>
          </c:tx>
          <c:invertIfNegative val="0"/>
          <c:cat>
            <c:numRef>
              <c:f>'air transshipment'!$B$33:$G$33</c:f>
              <c:numCache>
                <c:formatCode>General</c:formatCode>
                <c:ptCount val="6"/>
                <c:pt idx="0">
                  <c:v>2017</c:v>
                </c:pt>
                <c:pt idx="1">
                  <c:v>2018</c:v>
                </c:pt>
                <c:pt idx="2">
                  <c:v>2019</c:v>
                </c:pt>
                <c:pt idx="3">
                  <c:v>2020</c:v>
                </c:pt>
                <c:pt idx="4">
                  <c:v>2021</c:v>
                </c:pt>
                <c:pt idx="5">
                  <c:v>2022</c:v>
                </c:pt>
              </c:numCache>
            </c:numRef>
          </c:cat>
          <c:val>
            <c:numRef>
              <c:f>'air transshipment'!$B$35:$G$35</c:f>
              <c:numCache>
                <c:formatCode>#,##0.00</c:formatCode>
                <c:ptCount val="6"/>
                <c:pt idx="0">
                  <c:v>10766.305</c:v>
                </c:pt>
                <c:pt idx="1">
                  <c:v>12720.846</c:v>
                </c:pt>
                <c:pt idx="2">
                  <c:v>10366.65</c:v>
                </c:pt>
                <c:pt idx="3">
                  <c:v>2116.5259999999998</c:v>
                </c:pt>
                <c:pt idx="4">
                  <c:v>4971.2700000000004</c:v>
                </c:pt>
                <c:pt idx="5">
                  <c:v>7451.95</c:v>
                </c:pt>
              </c:numCache>
            </c:numRef>
          </c:val>
          <c:extLst>
            <c:ext xmlns:c16="http://schemas.microsoft.com/office/drawing/2014/chart" uri="{C3380CC4-5D6E-409C-BE32-E72D297353CC}">
              <c16:uniqueId val="{00000001-70ED-4908-8413-456722BCB4A1}"/>
            </c:ext>
          </c:extLst>
        </c:ser>
        <c:ser>
          <c:idx val="2"/>
          <c:order val="2"/>
          <c:tx>
            <c:strRef>
              <c:f>'air transshipment'!$A$36</c:f>
              <c:strCache>
                <c:ptCount val="1"/>
                <c:pt idx="0">
                  <c:v>3rd Quarter</c:v>
                </c:pt>
              </c:strCache>
            </c:strRef>
          </c:tx>
          <c:invertIfNegative val="0"/>
          <c:cat>
            <c:numRef>
              <c:f>'air transshipment'!$B$33:$G$33</c:f>
              <c:numCache>
                <c:formatCode>General</c:formatCode>
                <c:ptCount val="6"/>
                <c:pt idx="0">
                  <c:v>2017</c:v>
                </c:pt>
                <c:pt idx="1">
                  <c:v>2018</c:v>
                </c:pt>
                <c:pt idx="2">
                  <c:v>2019</c:v>
                </c:pt>
                <c:pt idx="3">
                  <c:v>2020</c:v>
                </c:pt>
                <c:pt idx="4">
                  <c:v>2021</c:v>
                </c:pt>
                <c:pt idx="5">
                  <c:v>2022</c:v>
                </c:pt>
              </c:numCache>
            </c:numRef>
          </c:cat>
          <c:val>
            <c:numRef>
              <c:f>'air transshipment'!$B$36:$G$36</c:f>
              <c:numCache>
                <c:formatCode>#,##0.00</c:formatCode>
                <c:ptCount val="6"/>
                <c:pt idx="0">
                  <c:v>12036.99</c:v>
                </c:pt>
                <c:pt idx="1">
                  <c:v>11380.159</c:v>
                </c:pt>
                <c:pt idx="2">
                  <c:v>10084.459999999999</c:v>
                </c:pt>
                <c:pt idx="3">
                  <c:v>2523.25</c:v>
                </c:pt>
                <c:pt idx="4">
                  <c:v>6979.1</c:v>
                </c:pt>
                <c:pt idx="5">
                  <c:v>5300.03</c:v>
                </c:pt>
              </c:numCache>
            </c:numRef>
          </c:val>
          <c:extLst>
            <c:ext xmlns:c16="http://schemas.microsoft.com/office/drawing/2014/chart" uri="{C3380CC4-5D6E-409C-BE32-E72D297353CC}">
              <c16:uniqueId val="{00000002-70ED-4908-8413-456722BCB4A1}"/>
            </c:ext>
          </c:extLst>
        </c:ser>
        <c:ser>
          <c:idx val="3"/>
          <c:order val="3"/>
          <c:tx>
            <c:strRef>
              <c:f>'air transshipment'!$A$37</c:f>
              <c:strCache>
                <c:ptCount val="1"/>
                <c:pt idx="0">
                  <c:v>4th Quarter</c:v>
                </c:pt>
              </c:strCache>
            </c:strRef>
          </c:tx>
          <c:invertIfNegative val="0"/>
          <c:cat>
            <c:numRef>
              <c:f>'air transshipment'!$B$33:$G$33</c:f>
              <c:numCache>
                <c:formatCode>General</c:formatCode>
                <c:ptCount val="6"/>
                <c:pt idx="0">
                  <c:v>2017</c:v>
                </c:pt>
                <c:pt idx="1">
                  <c:v>2018</c:v>
                </c:pt>
                <c:pt idx="2">
                  <c:v>2019</c:v>
                </c:pt>
                <c:pt idx="3">
                  <c:v>2020</c:v>
                </c:pt>
                <c:pt idx="4">
                  <c:v>2021</c:v>
                </c:pt>
                <c:pt idx="5">
                  <c:v>2022</c:v>
                </c:pt>
              </c:numCache>
            </c:numRef>
          </c:cat>
          <c:val>
            <c:numRef>
              <c:f>'air transshipment'!$B$37:$G$37</c:f>
              <c:numCache>
                <c:formatCode>#,##0.00</c:formatCode>
                <c:ptCount val="6"/>
                <c:pt idx="0">
                  <c:v>13320.177</c:v>
                </c:pt>
                <c:pt idx="1">
                  <c:v>10815.244000000001</c:v>
                </c:pt>
                <c:pt idx="2">
                  <c:v>10869.275</c:v>
                </c:pt>
                <c:pt idx="3">
                  <c:v>3809.2930000000001</c:v>
                </c:pt>
                <c:pt idx="4">
                  <c:v>7279.39</c:v>
                </c:pt>
                <c:pt idx="5">
                  <c:v>5981.29</c:v>
                </c:pt>
              </c:numCache>
            </c:numRef>
          </c:val>
          <c:extLst>
            <c:ext xmlns:c16="http://schemas.microsoft.com/office/drawing/2014/chart" uri="{C3380CC4-5D6E-409C-BE32-E72D297353CC}">
              <c16:uniqueId val="{00000003-70ED-4908-8413-456722BCB4A1}"/>
            </c:ext>
          </c:extLst>
        </c:ser>
        <c:dLbls>
          <c:showLegendKey val="0"/>
          <c:showVal val="0"/>
          <c:showCatName val="0"/>
          <c:showSerName val="0"/>
          <c:showPercent val="0"/>
          <c:showBubbleSize val="0"/>
        </c:dLbls>
        <c:gapWidth val="150"/>
        <c:shape val="box"/>
        <c:axId val="711725888"/>
        <c:axId val="1"/>
        <c:axId val="0"/>
      </c:bar3DChart>
      <c:catAx>
        <c:axId val="711725888"/>
        <c:scaling>
          <c:orientation val="minMax"/>
        </c:scaling>
        <c:delete val="0"/>
        <c:axPos val="b"/>
        <c:numFmt formatCode="General" sourceLinked="1"/>
        <c:majorTickMark val="out"/>
        <c:minorTickMark val="none"/>
        <c:tickLblPos val="nextTo"/>
        <c:txPr>
          <a:bodyPr rot="0" vert="horz"/>
          <a:lstStyle/>
          <a:p>
            <a:pPr>
              <a:defRPr sz="1200" b="0" i="0" u="none" strike="noStrike" baseline="0">
                <a:solidFill>
                  <a:srgbClr val="000000"/>
                </a:solidFill>
                <a:latin typeface="Calibri"/>
                <a:ea typeface="Calibri"/>
                <a:cs typeface="Calibri"/>
              </a:defRPr>
            </a:pPr>
            <a:endParaRPr lang="en-US"/>
          </a:p>
        </c:txPr>
        <c:crossAx val="1"/>
        <c:crosses val="autoZero"/>
        <c:auto val="1"/>
        <c:lblAlgn val="ctr"/>
        <c:lblOffset val="100"/>
        <c:noMultiLvlLbl val="0"/>
      </c:catAx>
      <c:valAx>
        <c:axId val="1"/>
        <c:scaling>
          <c:orientation val="minMax"/>
        </c:scaling>
        <c:delete val="0"/>
        <c:axPos val="l"/>
        <c:majorGridlines/>
        <c:numFmt formatCode="#,##0.00" sourceLinked="1"/>
        <c:majorTickMark val="out"/>
        <c:minorTickMark val="none"/>
        <c:tickLblPos val="nextTo"/>
        <c:txPr>
          <a:bodyPr rot="0" vert="horz"/>
          <a:lstStyle/>
          <a:p>
            <a:pPr>
              <a:defRPr sz="1100" b="0" i="0" u="none" strike="noStrike" baseline="0">
                <a:solidFill>
                  <a:srgbClr val="000000"/>
                </a:solidFill>
                <a:latin typeface="Calibri"/>
                <a:ea typeface="Calibri"/>
                <a:cs typeface="Calibri"/>
              </a:defRPr>
            </a:pPr>
            <a:endParaRPr lang="en-US"/>
          </a:p>
        </c:txPr>
        <c:crossAx val="711725888"/>
        <c:crosses val="autoZero"/>
        <c:crossBetween val="between"/>
      </c:valAx>
    </c:plotArea>
    <c:legend>
      <c:legendPos val="r"/>
      <c:overlay val="0"/>
      <c:txPr>
        <a:bodyPr/>
        <a:lstStyle/>
        <a:p>
          <a:pPr>
            <a:defRPr sz="1200" b="0" i="0" u="none" strike="noStrike" baseline="0">
              <a:solidFill>
                <a:srgbClr val="000000"/>
              </a:solidFill>
              <a:latin typeface="Calibri"/>
              <a:ea typeface="Calibri"/>
              <a:cs typeface="Calibri"/>
            </a:defRPr>
          </a:pPr>
          <a:endParaRPr lang="en-US"/>
        </a:p>
      </c:txPr>
    </c:legend>
    <c:plotVisOnly val="1"/>
    <c:dispBlanksAs val="gap"/>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42"/>
    </mc:Choice>
    <mc:Fallback>
      <c:style val="42"/>
    </mc:Fallback>
  </mc:AlternateContent>
  <c:clrMapOvr bg1="lt1" tx1="dk1" bg2="lt2" tx2="dk2" accent1="accent1" accent2="accent2" accent3="accent3" accent4="accent4" accent5="accent5" accent6="accent6" hlink="hlink" folHlink="folHlink"/>
  <c:chart>
    <c:title>
      <c:tx>
        <c:rich>
          <a:bodyPr/>
          <a:lstStyle/>
          <a:p>
            <a:pPr>
              <a:defRPr sz="1800" b="1" i="0" u="none" strike="noStrike" baseline="0">
                <a:solidFill>
                  <a:srgbClr val="FFFFFF"/>
                </a:solidFill>
                <a:latin typeface="Calibri"/>
                <a:ea typeface="Calibri"/>
                <a:cs typeface="Calibri"/>
              </a:defRPr>
            </a:pPr>
            <a:r>
              <a:rPr lang="en-US"/>
              <a:t>Total Air Uplift, Discharge &amp; Transhipment </a:t>
            </a:r>
          </a:p>
        </c:rich>
      </c:tx>
      <c:overlay val="0"/>
      <c:spPr>
        <a:noFill/>
        <a:ln w="25400">
          <a:noFill/>
        </a:ln>
      </c:spPr>
    </c:title>
    <c:autoTitleDeleted val="0"/>
    <c:plotArea>
      <c:layout/>
      <c:lineChart>
        <c:grouping val="standard"/>
        <c:varyColors val="0"/>
        <c:ser>
          <c:idx val="0"/>
          <c:order val="0"/>
          <c:tx>
            <c:strRef>
              <c:f>'air transshipment'!$B$3</c:f>
              <c:strCache>
                <c:ptCount val="1"/>
                <c:pt idx="0">
                  <c:v>UPLIFT (Tons) </c:v>
                </c:pt>
              </c:strCache>
            </c:strRef>
          </c:tx>
          <c:marker>
            <c:symbol val="diamond"/>
            <c:size val="9"/>
          </c:marker>
          <c:cat>
            <c:numRef>
              <c:f>'air transshipment'!$A$4:$A$9</c:f>
              <c:numCache>
                <c:formatCode>General</c:formatCode>
                <c:ptCount val="6"/>
                <c:pt idx="0">
                  <c:v>2017</c:v>
                </c:pt>
                <c:pt idx="1">
                  <c:v>2018</c:v>
                </c:pt>
                <c:pt idx="2">
                  <c:v>2019</c:v>
                </c:pt>
                <c:pt idx="3">
                  <c:v>2020</c:v>
                </c:pt>
                <c:pt idx="4">
                  <c:v>2021</c:v>
                </c:pt>
                <c:pt idx="5">
                  <c:v>2022</c:v>
                </c:pt>
              </c:numCache>
            </c:numRef>
          </c:cat>
          <c:val>
            <c:numRef>
              <c:f>'air transshipment'!$B$4:$B$9</c:f>
              <c:numCache>
                <c:formatCode>#,##0.00</c:formatCode>
                <c:ptCount val="6"/>
                <c:pt idx="0">
                  <c:v>162114.70000000001</c:v>
                </c:pt>
                <c:pt idx="1">
                  <c:v>171995.03</c:v>
                </c:pt>
                <c:pt idx="2">
                  <c:v>162307.52900000001</c:v>
                </c:pt>
                <c:pt idx="3">
                  <c:v>96019.82</c:v>
                </c:pt>
                <c:pt idx="4">
                  <c:v>124108.95</c:v>
                </c:pt>
                <c:pt idx="5">
                  <c:v>108068.53</c:v>
                </c:pt>
              </c:numCache>
            </c:numRef>
          </c:val>
          <c:smooth val="0"/>
          <c:extLst>
            <c:ext xmlns:c16="http://schemas.microsoft.com/office/drawing/2014/chart" uri="{C3380CC4-5D6E-409C-BE32-E72D297353CC}">
              <c16:uniqueId val="{00000000-CBD8-41AD-B237-3AF10BC89C57}"/>
            </c:ext>
          </c:extLst>
        </c:ser>
        <c:ser>
          <c:idx val="1"/>
          <c:order val="1"/>
          <c:tx>
            <c:strRef>
              <c:f>'air transshipment'!$C$3</c:f>
              <c:strCache>
                <c:ptCount val="1"/>
                <c:pt idx="0">
                  <c:v>DISCHARGE (Tons) Excluding Transshipment </c:v>
                </c:pt>
              </c:strCache>
            </c:strRef>
          </c:tx>
          <c:marker>
            <c:symbol val="square"/>
            <c:size val="9"/>
          </c:marker>
          <c:cat>
            <c:numRef>
              <c:f>'air transshipment'!$A$4:$A$9</c:f>
              <c:numCache>
                <c:formatCode>General</c:formatCode>
                <c:ptCount val="6"/>
                <c:pt idx="0">
                  <c:v>2017</c:v>
                </c:pt>
                <c:pt idx="1">
                  <c:v>2018</c:v>
                </c:pt>
                <c:pt idx="2">
                  <c:v>2019</c:v>
                </c:pt>
                <c:pt idx="3">
                  <c:v>2020</c:v>
                </c:pt>
                <c:pt idx="4">
                  <c:v>2021</c:v>
                </c:pt>
                <c:pt idx="5">
                  <c:v>2022</c:v>
                </c:pt>
              </c:numCache>
            </c:numRef>
          </c:cat>
          <c:val>
            <c:numRef>
              <c:f>'air transshipment'!$C$4:$C$9</c:f>
              <c:numCache>
                <c:formatCode>#,##0.00</c:formatCode>
                <c:ptCount val="6"/>
                <c:pt idx="0">
                  <c:v>60036.04</c:v>
                </c:pt>
                <c:pt idx="1">
                  <c:v>59271.38</c:v>
                </c:pt>
                <c:pt idx="2">
                  <c:v>54569.989000000001</c:v>
                </c:pt>
                <c:pt idx="3">
                  <c:v>35574.521000000001</c:v>
                </c:pt>
                <c:pt idx="4">
                  <c:v>47992.19</c:v>
                </c:pt>
                <c:pt idx="5">
                  <c:v>38054.26</c:v>
                </c:pt>
              </c:numCache>
            </c:numRef>
          </c:val>
          <c:smooth val="0"/>
          <c:extLst>
            <c:ext xmlns:c16="http://schemas.microsoft.com/office/drawing/2014/chart" uri="{C3380CC4-5D6E-409C-BE32-E72D297353CC}">
              <c16:uniqueId val="{00000001-CBD8-41AD-B237-3AF10BC89C57}"/>
            </c:ext>
          </c:extLst>
        </c:ser>
        <c:ser>
          <c:idx val="2"/>
          <c:order val="2"/>
          <c:tx>
            <c:strRef>
              <c:f>'air transshipment'!$D$3</c:f>
              <c:strCache>
                <c:ptCount val="1"/>
                <c:pt idx="0">
                  <c:v>TRANSSHIPMENT  (Tons) </c:v>
                </c:pt>
              </c:strCache>
            </c:strRef>
          </c:tx>
          <c:marker>
            <c:symbol val="triangle"/>
            <c:size val="9"/>
          </c:marker>
          <c:cat>
            <c:numRef>
              <c:f>'air transshipment'!$A$4:$A$9</c:f>
              <c:numCache>
                <c:formatCode>General</c:formatCode>
                <c:ptCount val="6"/>
                <c:pt idx="0">
                  <c:v>2017</c:v>
                </c:pt>
                <c:pt idx="1">
                  <c:v>2018</c:v>
                </c:pt>
                <c:pt idx="2">
                  <c:v>2019</c:v>
                </c:pt>
                <c:pt idx="3">
                  <c:v>2020</c:v>
                </c:pt>
                <c:pt idx="4">
                  <c:v>2021</c:v>
                </c:pt>
                <c:pt idx="5">
                  <c:v>2022</c:v>
                </c:pt>
              </c:numCache>
            </c:numRef>
          </c:cat>
          <c:val>
            <c:numRef>
              <c:f>'air transshipment'!$D$4:$D$9</c:f>
              <c:numCache>
                <c:formatCode>#,##0.00</c:formatCode>
                <c:ptCount val="6"/>
                <c:pt idx="0">
                  <c:v>44390.32</c:v>
                </c:pt>
                <c:pt idx="1">
                  <c:v>47476.71</c:v>
                </c:pt>
                <c:pt idx="2">
                  <c:v>42211.245000000003</c:v>
                </c:pt>
                <c:pt idx="3">
                  <c:v>16717.205999999998</c:v>
                </c:pt>
                <c:pt idx="4">
                  <c:v>22995.58</c:v>
                </c:pt>
                <c:pt idx="5">
                  <c:v>24871.77</c:v>
                </c:pt>
              </c:numCache>
            </c:numRef>
          </c:val>
          <c:smooth val="0"/>
          <c:extLst>
            <c:ext xmlns:c16="http://schemas.microsoft.com/office/drawing/2014/chart" uri="{C3380CC4-5D6E-409C-BE32-E72D297353CC}">
              <c16:uniqueId val="{00000002-CBD8-41AD-B237-3AF10BC89C57}"/>
            </c:ext>
          </c:extLst>
        </c:ser>
        <c:dLbls>
          <c:showLegendKey val="0"/>
          <c:showVal val="0"/>
          <c:showCatName val="0"/>
          <c:showSerName val="0"/>
          <c:showPercent val="0"/>
          <c:showBubbleSize val="0"/>
        </c:dLbls>
        <c:marker val="1"/>
        <c:smooth val="0"/>
        <c:axId val="711708416"/>
        <c:axId val="1"/>
      </c:lineChart>
      <c:catAx>
        <c:axId val="711708416"/>
        <c:scaling>
          <c:orientation val="minMax"/>
        </c:scaling>
        <c:delete val="0"/>
        <c:axPos val="b"/>
        <c:numFmt formatCode="General" sourceLinked="1"/>
        <c:majorTickMark val="none"/>
        <c:minorTickMark val="none"/>
        <c:tickLblPos val="nextTo"/>
        <c:txPr>
          <a:bodyPr rot="0" vert="horz"/>
          <a:lstStyle/>
          <a:p>
            <a:pPr>
              <a:defRPr sz="1050" b="0" i="0" u="none" strike="noStrike" baseline="0">
                <a:solidFill>
                  <a:srgbClr val="FFFFFF"/>
                </a:solidFill>
                <a:latin typeface="Calibri"/>
                <a:ea typeface="Calibri"/>
                <a:cs typeface="Calibri"/>
              </a:defRPr>
            </a:pPr>
            <a:endParaRPr lang="en-US"/>
          </a:p>
        </c:txPr>
        <c:crossAx val="1"/>
        <c:crosses val="autoZero"/>
        <c:auto val="1"/>
        <c:lblAlgn val="ctr"/>
        <c:lblOffset val="100"/>
        <c:noMultiLvlLbl val="0"/>
      </c:catAx>
      <c:valAx>
        <c:axId val="1"/>
        <c:scaling>
          <c:orientation val="minMax"/>
        </c:scaling>
        <c:delete val="0"/>
        <c:axPos val="l"/>
        <c:majorGridlines/>
        <c:numFmt formatCode="#,##0.00" sourceLinked="1"/>
        <c:majorTickMark val="none"/>
        <c:minorTickMark val="none"/>
        <c:tickLblPos val="nextTo"/>
        <c:txPr>
          <a:bodyPr rot="0" vert="horz"/>
          <a:lstStyle/>
          <a:p>
            <a:pPr>
              <a:defRPr sz="1000" b="0" i="0" u="none" strike="noStrike" baseline="0">
                <a:solidFill>
                  <a:srgbClr val="FFFFFF"/>
                </a:solidFill>
                <a:latin typeface="Calibri"/>
                <a:ea typeface="Calibri"/>
                <a:cs typeface="Calibri"/>
              </a:defRPr>
            </a:pPr>
            <a:endParaRPr lang="en-US"/>
          </a:p>
        </c:txPr>
        <c:crossAx val="711708416"/>
        <c:crosses val="autoZero"/>
        <c:crossBetween val="between"/>
      </c:valAx>
    </c:plotArea>
    <c:legend>
      <c:legendPos val="r"/>
      <c:overlay val="0"/>
      <c:txPr>
        <a:bodyPr/>
        <a:lstStyle/>
        <a:p>
          <a:pPr>
            <a:defRPr sz="900" b="0" i="0" u="none" strike="noStrike" baseline="0">
              <a:solidFill>
                <a:srgbClr val="FFFFFF"/>
              </a:solidFill>
              <a:latin typeface="Calibri"/>
              <a:ea typeface="Calibri"/>
              <a:cs typeface="Calibri"/>
            </a:defRPr>
          </a:pPr>
          <a:endParaRPr lang="en-US"/>
        </a:p>
      </c:txPr>
    </c:legend>
    <c:plotVisOnly val="1"/>
    <c:dispBlanksAs val="gap"/>
    <c:showDLblsOverMax val="0"/>
  </c:chart>
  <c:txPr>
    <a:bodyPr/>
    <a:lstStyle/>
    <a:p>
      <a:pPr>
        <a:defRPr sz="1000" b="0" i="0" u="none" strike="noStrike" baseline="0">
          <a:solidFill>
            <a:srgbClr val="FFFFFF"/>
          </a:solidFill>
          <a:latin typeface="Calibri"/>
          <a:ea typeface="Calibri"/>
          <a:cs typeface="Calibri"/>
        </a:defRPr>
      </a:pPr>
      <a:endParaRPr lang="en-US"/>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r>
              <a:rPr lang="en-US"/>
              <a:t>LOADING</a:t>
            </a: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Sheet5!$M$4</c:f>
              <c:strCache>
                <c:ptCount val="1"/>
                <c:pt idx="0">
                  <c:v>1st Quarter</c:v>
                </c:pt>
              </c:strCache>
            </c:strRef>
          </c:tx>
          <c:spPr>
            <a:gradFill rotWithShape="1">
              <a:gsLst>
                <a:gs pos="0">
                  <a:schemeClr val="accent1">
                    <a:tint val="98000"/>
                    <a:hueMod val="94000"/>
                    <a:satMod val="130000"/>
                    <a:lumMod val="138000"/>
                  </a:schemeClr>
                </a:gs>
                <a:gs pos="100000">
                  <a:schemeClr val="accent1">
                    <a:shade val="94000"/>
                    <a:lumMod val="88000"/>
                  </a:schemeClr>
                </a:gs>
              </a:gsLst>
              <a:lin ang="5400000" scaled="0"/>
            </a:gradFill>
            <a:ln>
              <a:noFill/>
            </a:ln>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c:spPr>
          <c:invertIfNegative val="0"/>
          <c:cat>
            <c:multiLvlStrRef>
              <c:f>Sheet5!$N$1:$W$3</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Loading</c:v>
                  </c:pt>
                  <c:pt idx="2">
                    <c:v>Loading</c:v>
                  </c:pt>
                  <c:pt idx="4">
                    <c:v>Loading</c:v>
                  </c:pt>
                  <c:pt idx="6">
                    <c:v>Loading</c:v>
                  </c:pt>
                  <c:pt idx="8">
                    <c:v>Loading</c:v>
                  </c:pt>
                </c:lvl>
                <c:lvl>
                  <c:pt idx="0">
                    <c:v>2018</c:v>
                  </c:pt>
                  <c:pt idx="2">
                    <c:v>2019</c:v>
                  </c:pt>
                  <c:pt idx="4">
                    <c:v>2020</c:v>
                  </c:pt>
                  <c:pt idx="6">
                    <c:v>2021</c:v>
                  </c:pt>
                  <c:pt idx="8">
                    <c:v>2022</c:v>
                  </c:pt>
                </c:lvl>
              </c:multiLvlStrCache>
            </c:multiLvlStrRef>
          </c:cat>
          <c:val>
            <c:numRef>
              <c:f>Sheet5!$N$4:$W$4</c:f>
              <c:numCache>
                <c:formatCode>General</c:formatCode>
                <c:ptCount val="10"/>
                <c:pt idx="0">
                  <c:v>76437</c:v>
                </c:pt>
                <c:pt idx="1">
                  <c:v>103482</c:v>
                </c:pt>
                <c:pt idx="2">
                  <c:v>80896</c:v>
                </c:pt>
                <c:pt idx="3">
                  <c:v>75381</c:v>
                </c:pt>
                <c:pt idx="4">
                  <c:v>73563</c:v>
                </c:pt>
                <c:pt idx="5">
                  <c:v>76440</c:v>
                </c:pt>
                <c:pt idx="6">
                  <c:v>82132</c:v>
                </c:pt>
                <c:pt idx="7">
                  <c:v>75953</c:v>
                </c:pt>
                <c:pt idx="8">
                  <c:v>79059</c:v>
                </c:pt>
                <c:pt idx="9">
                  <c:v>80554</c:v>
                </c:pt>
              </c:numCache>
            </c:numRef>
          </c:val>
          <c:extLst>
            <c:ext xmlns:c16="http://schemas.microsoft.com/office/drawing/2014/chart" uri="{C3380CC4-5D6E-409C-BE32-E72D297353CC}">
              <c16:uniqueId val="{00000000-02FC-44FB-A05A-C96D7D08791D}"/>
            </c:ext>
          </c:extLst>
        </c:ser>
        <c:ser>
          <c:idx val="1"/>
          <c:order val="1"/>
          <c:tx>
            <c:strRef>
              <c:f>Sheet5!$M$5</c:f>
              <c:strCache>
                <c:ptCount val="1"/>
                <c:pt idx="0">
                  <c:v>2nd Quarter</c:v>
                </c:pt>
              </c:strCache>
            </c:strRef>
          </c:tx>
          <c:spPr>
            <a:gradFill rotWithShape="1">
              <a:gsLst>
                <a:gs pos="0">
                  <a:schemeClr val="accent2">
                    <a:tint val="98000"/>
                    <a:hueMod val="94000"/>
                    <a:satMod val="130000"/>
                    <a:lumMod val="138000"/>
                  </a:schemeClr>
                </a:gs>
                <a:gs pos="100000">
                  <a:schemeClr val="accent2">
                    <a:shade val="94000"/>
                    <a:lumMod val="88000"/>
                  </a:schemeClr>
                </a:gs>
              </a:gsLst>
              <a:lin ang="5400000" scaled="0"/>
            </a:gradFill>
            <a:ln>
              <a:noFill/>
            </a:ln>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c:spPr>
          <c:invertIfNegative val="0"/>
          <c:cat>
            <c:multiLvlStrRef>
              <c:f>Sheet5!$N$1:$W$3</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Loading</c:v>
                  </c:pt>
                  <c:pt idx="2">
                    <c:v>Loading</c:v>
                  </c:pt>
                  <c:pt idx="4">
                    <c:v>Loading</c:v>
                  </c:pt>
                  <c:pt idx="6">
                    <c:v>Loading</c:v>
                  </c:pt>
                  <c:pt idx="8">
                    <c:v>Loading</c:v>
                  </c:pt>
                </c:lvl>
                <c:lvl>
                  <c:pt idx="0">
                    <c:v>2018</c:v>
                  </c:pt>
                  <c:pt idx="2">
                    <c:v>2019</c:v>
                  </c:pt>
                  <c:pt idx="4">
                    <c:v>2020</c:v>
                  </c:pt>
                  <c:pt idx="6">
                    <c:v>2021</c:v>
                  </c:pt>
                  <c:pt idx="8">
                    <c:v>2022</c:v>
                  </c:pt>
                </c:lvl>
              </c:multiLvlStrCache>
            </c:multiLvlStrRef>
          </c:cat>
          <c:val>
            <c:numRef>
              <c:f>Sheet5!$N$5:$W$5</c:f>
              <c:numCache>
                <c:formatCode>General</c:formatCode>
                <c:ptCount val="10"/>
                <c:pt idx="0">
                  <c:v>70265</c:v>
                </c:pt>
                <c:pt idx="1">
                  <c:v>93287</c:v>
                </c:pt>
                <c:pt idx="2">
                  <c:v>77125</c:v>
                </c:pt>
                <c:pt idx="3">
                  <c:v>82566</c:v>
                </c:pt>
                <c:pt idx="4">
                  <c:v>55711</c:v>
                </c:pt>
                <c:pt idx="5">
                  <c:v>56508</c:v>
                </c:pt>
                <c:pt idx="6">
                  <c:v>74942</c:v>
                </c:pt>
                <c:pt idx="7">
                  <c:v>74195</c:v>
                </c:pt>
                <c:pt idx="8">
                  <c:v>77751</c:v>
                </c:pt>
                <c:pt idx="9">
                  <c:v>55535</c:v>
                </c:pt>
              </c:numCache>
            </c:numRef>
          </c:val>
          <c:extLst>
            <c:ext xmlns:c16="http://schemas.microsoft.com/office/drawing/2014/chart" uri="{C3380CC4-5D6E-409C-BE32-E72D297353CC}">
              <c16:uniqueId val="{00000001-02FC-44FB-A05A-C96D7D08791D}"/>
            </c:ext>
          </c:extLst>
        </c:ser>
        <c:ser>
          <c:idx val="2"/>
          <c:order val="2"/>
          <c:tx>
            <c:strRef>
              <c:f>Sheet5!$M$6</c:f>
              <c:strCache>
                <c:ptCount val="1"/>
                <c:pt idx="0">
                  <c:v>3rd Quarter</c:v>
                </c:pt>
              </c:strCache>
            </c:strRef>
          </c:tx>
          <c:spPr>
            <a:gradFill rotWithShape="1">
              <a:gsLst>
                <a:gs pos="0">
                  <a:schemeClr val="accent3">
                    <a:tint val="98000"/>
                    <a:hueMod val="94000"/>
                    <a:satMod val="130000"/>
                    <a:lumMod val="138000"/>
                  </a:schemeClr>
                </a:gs>
                <a:gs pos="100000">
                  <a:schemeClr val="accent3">
                    <a:shade val="94000"/>
                    <a:lumMod val="88000"/>
                  </a:schemeClr>
                </a:gs>
              </a:gsLst>
              <a:lin ang="5400000" scaled="0"/>
            </a:gradFill>
            <a:ln>
              <a:noFill/>
            </a:ln>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c:spPr>
          <c:invertIfNegative val="0"/>
          <c:cat>
            <c:multiLvlStrRef>
              <c:f>Sheet5!$N$1:$W$3</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Loading</c:v>
                  </c:pt>
                  <c:pt idx="2">
                    <c:v>Loading</c:v>
                  </c:pt>
                  <c:pt idx="4">
                    <c:v>Loading</c:v>
                  </c:pt>
                  <c:pt idx="6">
                    <c:v>Loading</c:v>
                  </c:pt>
                  <c:pt idx="8">
                    <c:v>Loading</c:v>
                  </c:pt>
                </c:lvl>
                <c:lvl>
                  <c:pt idx="0">
                    <c:v>2018</c:v>
                  </c:pt>
                  <c:pt idx="2">
                    <c:v>2019</c:v>
                  </c:pt>
                  <c:pt idx="4">
                    <c:v>2020</c:v>
                  </c:pt>
                  <c:pt idx="6">
                    <c:v>2021</c:v>
                  </c:pt>
                  <c:pt idx="8">
                    <c:v>2022</c:v>
                  </c:pt>
                </c:lvl>
              </c:multiLvlStrCache>
            </c:multiLvlStrRef>
          </c:cat>
          <c:val>
            <c:numRef>
              <c:f>Sheet5!$N$6:$W$6</c:f>
              <c:numCache>
                <c:formatCode>General</c:formatCode>
                <c:ptCount val="10"/>
                <c:pt idx="0">
                  <c:v>80991</c:v>
                </c:pt>
                <c:pt idx="1">
                  <c:v>87271</c:v>
                </c:pt>
                <c:pt idx="2">
                  <c:v>82320</c:v>
                </c:pt>
                <c:pt idx="3">
                  <c:v>74483</c:v>
                </c:pt>
                <c:pt idx="4">
                  <c:v>80291</c:v>
                </c:pt>
                <c:pt idx="5">
                  <c:v>62341</c:v>
                </c:pt>
                <c:pt idx="6">
                  <c:v>80409</c:v>
                </c:pt>
                <c:pt idx="7">
                  <c:v>63011</c:v>
                </c:pt>
                <c:pt idx="8">
                  <c:v>77143</c:v>
                </c:pt>
                <c:pt idx="9">
                  <c:v>36462</c:v>
                </c:pt>
              </c:numCache>
            </c:numRef>
          </c:val>
          <c:extLst>
            <c:ext xmlns:c16="http://schemas.microsoft.com/office/drawing/2014/chart" uri="{C3380CC4-5D6E-409C-BE32-E72D297353CC}">
              <c16:uniqueId val="{00000002-02FC-44FB-A05A-C96D7D08791D}"/>
            </c:ext>
          </c:extLst>
        </c:ser>
        <c:ser>
          <c:idx val="3"/>
          <c:order val="3"/>
          <c:tx>
            <c:strRef>
              <c:f>Sheet5!$M$7</c:f>
              <c:strCache>
                <c:ptCount val="1"/>
                <c:pt idx="0">
                  <c:v>4th Quarter</c:v>
                </c:pt>
              </c:strCache>
            </c:strRef>
          </c:tx>
          <c:spPr>
            <a:gradFill rotWithShape="1">
              <a:gsLst>
                <a:gs pos="0">
                  <a:schemeClr val="accent4">
                    <a:tint val="98000"/>
                    <a:hueMod val="94000"/>
                    <a:satMod val="130000"/>
                    <a:lumMod val="138000"/>
                  </a:schemeClr>
                </a:gs>
                <a:gs pos="100000">
                  <a:schemeClr val="accent4">
                    <a:shade val="94000"/>
                    <a:lumMod val="88000"/>
                  </a:schemeClr>
                </a:gs>
              </a:gsLst>
              <a:lin ang="5400000" scaled="0"/>
            </a:gradFill>
            <a:ln>
              <a:noFill/>
            </a:ln>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c:spPr>
          <c:invertIfNegative val="0"/>
          <c:cat>
            <c:multiLvlStrRef>
              <c:f>Sheet5!$N$1:$W$3</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Loading</c:v>
                  </c:pt>
                  <c:pt idx="2">
                    <c:v>Loading</c:v>
                  </c:pt>
                  <c:pt idx="4">
                    <c:v>Loading</c:v>
                  </c:pt>
                  <c:pt idx="6">
                    <c:v>Loading</c:v>
                  </c:pt>
                  <c:pt idx="8">
                    <c:v>Loading</c:v>
                  </c:pt>
                </c:lvl>
                <c:lvl>
                  <c:pt idx="0">
                    <c:v>2018</c:v>
                  </c:pt>
                  <c:pt idx="2">
                    <c:v>2019</c:v>
                  </c:pt>
                  <c:pt idx="4">
                    <c:v>2020</c:v>
                  </c:pt>
                  <c:pt idx="6">
                    <c:v>2021</c:v>
                  </c:pt>
                  <c:pt idx="8">
                    <c:v>2022</c:v>
                  </c:pt>
                </c:lvl>
              </c:multiLvlStrCache>
            </c:multiLvlStrRef>
          </c:cat>
          <c:val>
            <c:numRef>
              <c:f>Sheet5!$N$7:$W$7</c:f>
              <c:numCache>
                <c:formatCode>General</c:formatCode>
                <c:ptCount val="10"/>
                <c:pt idx="0">
                  <c:v>77500</c:v>
                </c:pt>
                <c:pt idx="1">
                  <c:v>85614</c:v>
                </c:pt>
                <c:pt idx="2">
                  <c:v>78697</c:v>
                </c:pt>
                <c:pt idx="3">
                  <c:v>85654</c:v>
                </c:pt>
                <c:pt idx="4">
                  <c:v>71512</c:v>
                </c:pt>
                <c:pt idx="5">
                  <c:v>69722</c:v>
                </c:pt>
                <c:pt idx="6">
                  <c:v>80623</c:v>
                </c:pt>
                <c:pt idx="7">
                  <c:v>65355</c:v>
                </c:pt>
                <c:pt idx="8">
                  <c:v>67494</c:v>
                </c:pt>
                <c:pt idx="9">
                  <c:v>47892</c:v>
                </c:pt>
              </c:numCache>
            </c:numRef>
          </c:val>
          <c:extLst>
            <c:ext xmlns:c16="http://schemas.microsoft.com/office/drawing/2014/chart" uri="{C3380CC4-5D6E-409C-BE32-E72D297353CC}">
              <c16:uniqueId val="{00000003-02FC-44FB-A05A-C96D7D08791D}"/>
            </c:ext>
          </c:extLst>
        </c:ser>
        <c:dLbls>
          <c:showLegendKey val="0"/>
          <c:showVal val="0"/>
          <c:showCatName val="0"/>
          <c:showSerName val="0"/>
          <c:showPercent val="0"/>
          <c:showBubbleSize val="0"/>
        </c:dLbls>
        <c:gapWidth val="100"/>
        <c:overlap val="-24"/>
        <c:axId val="705076960"/>
        <c:axId val="1"/>
      </c:barChart>
      <c:catAx>
        <c:axId val="705076960"/>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0" spcFirstLastPara="1" vertOverflow="ellipsis"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
        <c:crosses val="autoZero"/>
        <c:auto val="1"/>
        <c:lblAlgn val="ctr"/>
        <c:lblOffset val="100"/>
        <c:noMultiLvlLbl val="0"/>
      </c:catAx>
      <c:valAx>
        <c:axId val="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0" spcFirstLastPara="1" vertOverflow="ellipsis"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70507696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42"/>
    </mc:Choice>
    <mc:Fallback>
      <c:style val="42"/>
    </mc:Fallback>
  </mc:AlternateContent>
  <c:clrMapOvr bg1="lt1" tx1="dk1" bg2="lt2" tx2="dk2" accent1="accent1" accent2="accent2" accent3="accent3" accent4="accent4" accent5="accent5" accent6="accent6" hlink="hlink" folHlink="folHlink"/>
  <c:chart>
    <c:title>
      <c:tx>
        <c:rich>
          <a:bodyPr/>
          <a:lstStyle/>
          <a:p>
            <a:pPr>
              <a:defRPr sz="1800" b="1" i="0" u="none" strike="noStrike" baseline="0">
                <a:solidFill>
                  <a:srgbClr val="FFFFFF"/>
                </a:solidFill>
                <a:latin typeface="Calibri"/>
                <a:ea typeface="Calibri"/>
                <a:cs typeface="Calibri"/>
              </a:defRPr>
            </a:pPr>
            <a:r>
              <a:rPr lang="en-US"/>
              <a:t>Annual Export Container Throughputs (TEU's)</a:t>
            </a:r>
          </a:p>
        </c:rich>
      </c:tx>
      <c:layout>
        <c:manualLayout>
          <c:xMode val="edge"/>
          <c:yMode val="edge"/>
          <c:x val="7.4020520162252454E-2"/>
          <c:y val="1.4769964099315171E-2"/>
        </c:manualLayout>
      </c:layout>
      <c:overlay val="0"/>
    </c:title>
    <c:autoTitleDeleted val="0"/>
    <c:plotArea>
      <c:layout>
        <c:manualLayout>
          <c:layoutTarget val="inner"/>
          <c:xMode val="edge"/>
          <c:yMode val="edge"/>
          <c:x val="0.14081646685314378"/>
          <c:y val="0.21771256939101669"/>
          <c:w val="0.83061307259752926"/>
          <c:h val="0.50184592266403849"/>
        </c:manualLayout>
      </c:layout>
      <c:barChart>
        <c:barDir val="col"/>
        <c:grouping val="clustered"/>
        <c:varyColors val="0"/>
        <c:ser>
          <c:idx val="1"/>
          <c:order val="0"/>
          <c:tx>
            <c:strRef>
              <c:f>Sheet4!$C$28</c:f>
              <c:strCache>
                <c:ptCount val="1"/>
                <c:pt idx="0">
                  <c:v>Laden </c:v>
                </c:pt>
              </c:strCache>
            </c:strRef>
          </c:tx>
          <c:invertIfNegative val="0"/>
          <c:cat>
            <c:numRef>
              <c:f>Sheet4!$B$29:$B$34</c:f>
              <c:numCache>
                <c:formatCode>General</c:formatCode>
                <c:ptCount val="6"/>
                <c:pt idx="0">
                  <c:v>2017</c:v>
                </c:pt>
                <c:pt idx="1">
                  <c:v>2018</c:v>
                </c:pt>
                <c:pt idx="2">
                  <c:v>2019</c:v>
                </c:pt>
                <c:pt idx="3">
                  <c:v>2020</c:v>
                </c:pt>
                <c:pt idx="4">
                  <c:v>2021</c:v>
                </c:pt>
                <c:pt idx="5">
                  <c:v>2022</c:v>
                </c:pt>
              </c:numCache>
            </c:numRef>
          </c:cat>
          <c:val>
            <c:numRef>
              <c:f>Sheet4!$C$29:$C$34</c:f>
              <c:numCache>
                <c:formatCode>General</c:formatCode>
                <c:ptCount val="6"/>
                <c:pt idx="0" formatCode="#,##0">
                  <c:v>296027</c:v>
                </c:pt>
                <c:pt idx="1">
                  <c:v>301593</c:v>
                </c:pt>
                <c:pt idx="2">
                  <c:v>319038</c:v>
                </c:pt>
                <c:pt idx="3">
                  <c:v>281077</c:v>
                </c:pt>
                <c:pt idx="4">
                  <c:v>318106</c:v>
                </c:pt>
                <c:pt idx="5">
                  <c:v>301447</c:v>
                </c:pt>
              </c:numCache>
            </c:numRef>
          </c:val>
          <c:extLst>
            <c:ext xmlns:c16="http://schemas.microsoft.com/office/drawing/2014/chart" uri="{C3380CC4-5D6E-409C-BE32-E72D297353CC}">
              <c16:uniqueId val="{00000000-5A39-4A28-B51E-798BF7A304D3}"/>
            </c:ext>
          </c:extLst>
        </c:ser>
        <c:ser>
          <c:idx val="2"/>
          <c:order val="1"/>
          <c:tx>
            <c:strRef>
              <c:f>Sheet4!$D$28</c:f>
              <c:strCache>
                <c:ptCount val="1"/>
                <c:pt idx="0">
                  <c:v>Empty</c:v>
                </c:pt>
              </c:strCache>
            </c:strRef>
          </c:tx>
          <c:invertIfNegative val="0"/>
          <c:cat>
            <c:numRef>
              <c:f>Sheet4!$B$29:$B$34</c:f>
              <c:numCache>
                <c:formatCode>General</c:formatCode>
                <c:ptCount val="6"/>
                <c:pt idx="0">
                  <c:v>2017</c:v>
                </c:pt>
                <c:pt idx="1">
                  <c:v>2018</c:v>
                </c:pt>
                <c:pt idx="2">
                  <c:v>2019</c:v>
                </c:pt>
                <c:pt idx="3">
                  <c:v>2020</c:v>
                </c:pt>
                <c:pt idx="4">
                  <c:v>2021</c:v>
                </c:pt>
                <c:pt idx="5">
                  <c:v>2022</c:v>
                </c:pt>
              </c:numCache>
            </c:numRef>
          </c:cat>
          <c:val>
            <c:numRef>
              <c:f>Sheet4!$D$29:$D$34</c:f>
              <c:numCache>
                <c:formatCode>General</c:formatCode>
                <c:ptCount val="6"/>
                <c:pt idx="0">
                  <c:v>397852</c:v>
                </c:pt>
                <c:pt idx="1">
                  <c:v>369654</c:v>
                </c:pt>
                <c:pt idx="2">
                  <c:v>318084</c:v>
                </c:pt>
                <c:pt idx="3">
                  <c:v>265011</c:v>
                </c:pt>
                <c:pt idx="4">
                  <c:v>278514</c:v>
                </c:pt>
                <c:pt idx="5">
                  <c:v>220443</c:v>
                </c:pt>
              </c:numCache>
            </c:numRef>
          </c:val>
          <c:extLst>
            <c:ext xmlns:c16="http://schemas.microsoft.com/office/drawing/2014/chart" uri="{C3380CC4-5D6E-409C-BE32-E72D297353CC}">
              <c16:uniqueId val="{00000001-5A39-4A28-B51E-798BF7A304D3}"/>
            </c:ext>
          </c:extLst>
        </c:ser>
        <c:dLbls>
          <c:showLegendKey val="0"/>
          <c:showVal val="0"/>
          <c:showCatName val="0"/>
          <c:showSerName val="0"/>
          <c:showPercent val="0"/>
          <c:showBubbleSize val="0"/>
        </c:dLbls>
        <c:gapWidth val="150"/>
        <c:axId val="711725056"/>
        <c:axId val="1"/>
      </c:barChart>
      <c:catAx>
        <c:axId val="711725056"/>
        <c:scaling>
          <c:orientation val="minMax"/>
        </c:scaling>
        <c:delete val="0"/>
        <c:axPos val="b"/>
        <c:numFmt formatCode="General" sourceLinked="1"/>
        <c:majorTickMark val="out"/>
        <c:minorTickMark val="none"/>
        <c:tickLblPos val="nextTo"/>
        <c:txPr>
          <a:bodyPr rot="0" vert="horz"/>
          <a:lstStyle/>
          <a:p>
            <a:pPr>
              <a:defRPr sz="1000" b="0" i="0" u="none" strike="noStrike" baseline="0">
                <a:solidFill>
                  <a:srgbClr val="FFFFFF"/>
                </a:solidFill>
                <a:latin typeface="Calibri"/>
                <a:ea typeface="Calibri"/>
                <a:cs typeface="Calibri"/>
              </a:defRPr>
            </a:pPr>
            <a:endParaRPr lang="en-US"/>
          </a:p>
        </c:txPr>
        <c:crossAx val="1"/>
        <c:crosses val="autoZero"/>
        <c:auto val="1"/>
        <c:lblAlgn val="ctr"/>
        <c:lblOffset val="100"/>
        <c:tickLblSkip val="1"/>
        <c:tickMarkSkip val="1"/>
        <c:noMultiLvlLbl val="0"/>
      </c:catAx>
      <c:valAx>
        <c:axId val="1"/>
        <c:scaling>
          <c:orientation val="minMax"/>
        </c:scaling>
        <c:delete val="0"/>
        <c:axPos val="l"/>
        <c:majorGridlines/>
        <c:numFmt formatCode="#,##0" sourceLinked="1"/>
        <c:majorTickMark val="out"/>
        <c:minorTickMark val="none"/>
        <c:tickLblPos val="nextTo"/>
        <c:txPr>
          <a:bodyPr rot="0" vert="horz"/>
          <a:lstStyle/>
          <a:p>
            <a:pPr>
              <a:defRPr sz="1100" b="0" i="0" u="none" strike="noStrike" baseline="0">
                <a:solidFill>
                  <a:srgbClr val="FFFFFF"/>
                </a:solidFill>
                <a:latin typeface="Calibri"/>
                <a:ea typeface="Calibri"/>
                <a:cs typeface="Calibri"/>
              </a:defRPr>
            </a:pPr>
            <a:endParaRPr lang="en-US"/>
          </a:p>
        </c:txPr>
        <c:crossAx val="711725056"/>
        <c:crosses val="autoZero"/>
        <c:crossBetween val="between"/>
      </c:valAx>
      <c:dTable>
        <c:showHorzBorder val="1"/>
        <c:showVertBorder val="1"/>
        <c:showOutline val="1"/>
        <c:showKeys val="0"/>
        <c:txPr>
          <a:bodyPr/>
          <a:lstStyle/>
          <a:p>
            <a:pPr rtl="0">
              <a:defRPr sz="1200" b="0" i="0" u="none" strike="noStrike" baseline="0">
                <a:solidFill>
                  <a:srgbClr val="FFFFFF"/>
                </a:solidFill>
                <a:latin typeface="Calibri"/>
                <a:ea typeface="Calibri"/>
                <a:cs typeface="Calibri"/>
              </a:defRPr>
            </a:pPr>
            <a:endParaRPr lang="en-US"/>
          </a:p>
        </c:txPr>
      </c:dTable>
    </c:plotArea>
    <c:legend>
      <c:legendPos val="r"/>
      <c:layout>
        <c:manualLayout>
          <c:xMode val="edge"/>
          <c:yMode val="edge"/>
          <c:x val="0.85924881047623047"/>
          <c:y val="2.0911696382779739E-2"/>
          <c:w val="0.11897838973336894"/>
          <c:h val="0.17793797327058256"/>
        </c:manualLayout>
      </c:layout>
      <c:overlay val="0"/>
      <c:txPr>
        <a:bodyPr/>
        <a:lstStyle/>
        <a:p>
          <a:pPr>
            <a:defRPr sz="1100" b="0" i="0" u="none" strike="noStrike" baseline="0">
              <a:solidFill>
                <a:srgbClr val="FFFFFF"/>
              </a:solidFill>
              <a:latin typeface="Calibri"/>
              <a:ea typeface="Calibri"/>
              <a:cs typeface="Calibri"/>
            </a:defRPr>
          </a:pPr>
          <a:endParaRPr lang="en-US"/>
        </a:p>
      </c:txPr>
    </c:legend>
    <c:plotVisOnly val="1"/>
    <c:dispBlanksAs val="gap"/>
    <c:showDLblsOverMax val="0"/>
  </c:chart>
  <c:txPr>
    <a:bodyPr/>
    <a:lstStyle/>
    <a:p>
      <a:pPr>
        <a:defRPr sz="1000" b="0" i="0" u="none" strike="noStrike" baseline="0">
          <a:solidFill>
            <a:srgbClr val="FFFFFF"/>
          </a:solidFill>
          <a:latin typeface="Calibri"/>
          <a:ea typeface="Calibri"/>
          <a:cs typeface="Calibri"/>
        </a:defRPr>
      </a:pPr>
      <a:endParaRPr lang="en-US"/>
    </a:p>
  </c:txPr>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r>
              <a:rPr lang="en-US"/>
              <a:t>DISCHARGING</a:t>
            </a: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Sheet5!$A$4</c:f>
              <c:strCache>
                <c:ptCount val="1"/>
                <c:pt idx="0">
                  <c:v>1st Quarter</c:v>
                </c:pt>
              </c:strCache>
            </c:strRef>
          </c:tx>
          <c:spPr>
            <a:gradFill rotWithShape="1">
              <a:gsLst>
                <a:gs pos="0">
                  <a:schemeClr val="accent1">
                    <a:tint val="98000"/>
                    <a:hueMod val="94000"/>
                    <a:satMod val="130000"/>
                    <a:lumMod val="138000"/>
                  </a:schemeClr>
                </a:gs>
                <a:gs pos="100000">
                  <a:schemeClr val="accent1">
                    <a:shade val="94000"/>
                    <a:lumMod val="88000"/>
                  </a:schemeClr>
                </a:gs>
              </a:gsLst>
              <a:lin ang="5400000" scaled="0"/>
            </a:gradFill>
            <a:ln>
              <a:noFill/>
            </a:ln>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c:spPr>
          <c:invertIfNegative val="0"/>
          <c:cat>
            <c:multiLvlStrRef>
              <c:f>Sheet5!$B$1:$K$3</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Discharging</c:v>
                  </c:pt>
                  <c:pt idx="2">
                    <c:v>Discharging</c:v>
                  </c:pt>
                  <c:pt idx="4">
                    <c:v>Discharging</c:v>
                  </c:pt>
                  <c:pt idx="6">
                    <c:v>Discharging</c:v>
                  </c:pt>
                  <c:pt idx="8">
                    <c:v>Discharging</c:v>
                  </c:pt>
                </c:lvl>
                <c:lvl>
                  <c:pt idx="0">
                    <c:v>2018</c:v>
                  </c:pt>
                  <c:pt idx="2">
                    <c:v>2019</c:v>
                  </c:pt>
                  <c:pt idx="4">
                    <c:v>2020</c:v>
                  </c:pt>
                  <c:pt idx="6">
                    <c:v>2021</c:v>
                  </c:pt>
                  <c:pt idx="8">
                    <c:v>2022</c:v>
                  </c:pt>
                </c:lvl>
              </c:multiLvlStrCache>
            </c:multiLvlStrRef>
          </c:cat>
          <c:val>
            <c:numRef>
              <c:f>Sheet5!$B$4:$K$4</c:f>
              <c:numCache>
                <c:formatCode>General</c:formatCode>
                <c:ptCount val="10"/>
                <c:pt idx="0">
                  <c:v>170160</c:v>
                </c:pt>
                <c:pt idx="1">
                  <c:v>9113</c:v>
                </c:pt>
                <c:pt idx="2">
                  <c:v>142723</c:v>
                </c:pt>
                <c:pt idx="3">
                  <c:v>15754</c:v>
                </c:pt>
                <c:pt idx="4">
                  <c:v>151144</c:v>
                </c:pt>
                <c:pt idx="5">
                  <c:v>10166</c:v>
                </c:pt>
                <c:pt idx="6">
                  <c:v>148665</c:v>
                </c:pt>
                <c:pt idx="7">
                  <c:v>8860</c:v>
                </c:pt>
                <c:pt idx="8">
                  <c:v>140748</c:v>
                </c:pt>
                <c:pt idx="9">
                  <c:v>16397</c:v>
                </c:pt>
              </c:numCache>
            </c:numRef>
          </c:val>
          <c:extLst>
            <c:ext xmlns:c16="http://schemas.microsoft.com/office/drawing/2014/chart" uri="{C3380CC4-5D6E-409C-BE32-E72D297353CC}">
              <c16:uniqueId val="{00000000-94A0-457F-8194-3CB8573F7419}"/>
            </c:ext>
          </c:extLst>
        </c:ser>
        <c:ser>
          <c:idx val="1"/>
          <c:order val="1"/>
          <c:tx>
            <c:strRef>
              <c:f>Sheet5!$A$5</c:f>
              <c:strCache>
                <c:ptCount val="1"/>
                <c:pt idx="0">
                  <c:v>2nd Quarter</c:v>
                </c:pt>
              </c:strCache>
            </c:strRef>
          </c:tx>
          <c:spPr>
            <a:gradFill rotWithShape="1">
              <a:gsLst>
                <a:gs pos="0">
                  <a:schemeClr val="accent2">
                    <a:tint val="98000"/>
                    <a:hueMod val="94000"/>
                    <a:satMod val="130000"/>
                    <a:lumMod val="138000"/>
                  </a:schemeClr>
                </a:gs>
                <a:gs pos="100000">
                  <a:schemeClr val="accent2">
                    <a:shade val="94000"/>
                    <a:lumMod val="88000"/>
                  </a:schemeClr>
                </a:gs>
              </a:gsLst>
              <a:lin ang="5400000" scaled="0"/>
            </a:gradFill>
            <a:ln>
              <a:noFill/>
            </a:ln>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c:spPr>
          <c:invertIfNegative val="0"/>
          <c:cat>
            <c:multiLvlStrRef>
              <c:f>Sheet5!$B$1:$K$3</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Discharging</c:v>
                  </c:pt>
                  <c:pt idx="2">
                    <c:v>Discharging</c:v>
                  </c:pt>
                  <c:pt idx="4">
                    <c:v>Discharging</c:v>
                  </c:pt>
                  <c:pt idx="6">
                    <c:v>Discharging</c:v>
                  </c:pt>
                  <c:pt idx="8">
                    <c:v>Discharging</c:v>
                  </c:pt>
                </c:lvl>
                <c:lvl>
                  <c:pt idx="0">
                    <c:v>2018</c:v>
                  </c:pt>
                  <c:pt idx="2">
                    <c:v>2019</c:v>
                  </c:pt>
                  <c:pt idx="4">
                    <c:v>2020</c:v>
                  </c:pt>
                  <c:pt idx="6">
                    <c:v>2021</c:v>
                  </c:pt>
                  <c:pt idx="8">
                    <c:v>2022</c:v>
                  </c:pt>
                </c:lvl>
              </c:multiLvlStrCache>
            </c:multiLvlStrRef>
          </c:cat>
          <c:val>
            <c:numRef>
              <c:f>Sheet5!$B$5:$K$5</c:f>
              <c:numCache>
                <c:formatCode>General</c:formatCode>
                <c:ptCount val="10"/>
                <c:pt idx="0">
                  <c:v>150753</c:v>
                </c:pt>
                <c:pt idx="1">
                  <c:v>8395</c:v>
                </c:pt>
                <c:pt idx="2">
                  <c:v>141240</c:v>
                </c:pt>
                <c:pt idx="3">
                  <c:v>10172</c:v>
                </c:pt>
                <c:pt idx="4">
                  <c:v>82171</c:v>
                </c:pt>
                <c:pt idx="5">
                  <c:v>12092</c:v>
                </c:pt>
                <c:pt idx="6">
                  <c:v>143074</c:v>
                </c:pt>
                <c:pt idx="7">
                  <c:v>9532</c:v>
                </c:pt>
                <c:pt idx="8">
                  <c:v>101084</c:v>
                </c:pt>
                <c:pt idx="9">
                  <c:v>16388</c:v>
                </c:pt>
              </c:numCache>
            </c:numRef>
          </c:val>
          <c:extLst>
            <c:ext xmlns:c16="http://schemas.microsoft.com/office/drawing/2014/chart" uri="{C3380CC4-5D6E-409C-BE32-E72D297353CC}">
              <c16:uniqueId val="{00000001-94A0-457F-8194-3CB8573F7419}"/>
            </c:ext>
          </c:extLst>
        </c:ser>
        <c:ser>
          <c:idx val="2"/>
          <c:order val="2"/>
          <c:tx>
            <c:strRef>
              <c:f>Sheet5!$A$6</c:f>
              <c:strCache>
                <c:ptCount val="1"/>
                <c:pt idx="0">
                  <c:v>3rd Quarter</c:v>
                </c:pt>
              </c:strCache>
            </c:strRef>
          </c:tx>
          <c:spPr>
            <a:gradFill rotWithShape="1">
              <a:gsLst>
                <a:gs pos="0">
                  <a:schemeClr val="accent3">
                    <a:tint val="98000"/>
                    <a:hueMod val="94000"/>
                    <a:satMod val="130000"/>
                    <a:lumMod val="138000"/>
                  </a:schemeClr>
                </a:gs>
                <a:gs pos="100000">
                  <a:schemeClr val="accent3">
                    <a:shade val="94000"/>
                    <a:lumMod val="88000"/>
                  </a:schemeClr>
                </a:gs>
              </a:gsLst>
              <a:lin ang="5400000" scaled="0"/>
            </a:gradFill>
            <a:ln>
              <a:noFill/>
            </a:ln>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c:spPr>
          <c:invertIfNegative val="0"/>
          <c:cat>
            <c:multiLvlStrRef>
              <c:f>Sheet5!$B$1:$K$3</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Discharging</c:v>
                  </c:pt>
                  <c:pt idx="2">
                    <c:v>Discharging</c:v>
                  </c:pt>
                  <c:pt idx="4">
                    <c:v>Discharging</c:v>
                  </c:pt>
                  <c:pt idx="6">
                    <c:v>Discharging</c:v>
                  </c:pt>
                  <c:pt idx="8">
                    <c:v>Discharging</c:v>
                  </c:pt>
                </c:lvl>
                <c:lvl>
                  <c:pt idx="0">
                    <c:v>2018</c:v>
                  </c:pt>
                  <c:pt idx="2">
                    <c:v>2019</c:v>
                  </c:pt>
                  <c:pt idx="4">
                    <c:v>2020</c:v>
                  </c:pt>
                  <c:pt idx="6">
                    <c:v>2021</c:v>
                  </c:pt>
                  <c:pt idx="8">
                    <c:v>2022</c:v>
                  </c:pt>
                </c:lvl>
              </c:multiLvlStrCache>
            </c:multiLvlStrRef>
          </c:cat>
          <c:val>
            <c:numRef>
              <c:f>Sheet5!$B$6:$K$6</c:f>
              <c:numCache>
                <c:formatCode>General</c:formatCode>
                <c:ptCount val="10"/>
                <c:pt idx="0">
                  <c:v>155745</c:v>
                </c:pt>
                <c:pt idx="1">
                  <c:v>11263</c:v>
                </c:pt>
                <c:pt idx="2">
                  <c:v>149670</c:v>
                </c:pt>
                <c:pt idx="3">
                  <c:v>11112</c:v>
                </c:pt>
                <c:pt idx="4">
                  <c:v>129201</c:v>
                </c:pt>
                <c:pt idx="5">
                  <c:v>16668</c:v>
                </c:pt>
                <c:pt idx="6">
                  <c:v>118570</c:v>
                </c:pt>
                <c:pt idx="7">
                  <c:v>15428</c:v>
                </c:pt>
                <c:pt idx="8">
                  <c:v>95095</c:v>
                </c:pt>
                <c:pt idx="9">
                  <c:v>19651</c:v>
                </c:pt>
              </c:numCache>
            </c:numRef>
          </c:val>
          <c:extLst>
            <c:ext xmlns:c16="http://schemas.microsoft.com/office/drawing/2014/chart" uri="{C3380CC4-5D6E-409C-BE32-E72D297353CC}">
              <c16:uniqueId val="{00000002-94A0-457F-8194-3CB8573F7419}"/>
            </c:ext>
          </c:extLst>
        </c:ser>
        <c:ser>
          <c:idx val="3"/>
          <c:order val="3"/>
          <c:tx>
            <c:strRef>
              <c:f>Sheet5!$A$7</c:f>
              <c:strCache>
                <c:ptCount val="1"/>
                <c:pt idx="0">
                  <c:v>4th Quarter</c:v>
                </c:pt>
              </c:strCache>
            </c:strRef>
          </c:tx>
          <c:spPr>
            <a:gradFill rotWithShape="1">
              <a:gsLst>
                <a:gs pos="0">
                  <a:schemeClr val="accent4">
                    <a:tint val="98000"/>
                    <a:hueMod val="94000"/>
                    <a:satMod val="130000"/>
                    <a:lumMod val="138000"/>
                  </a:schemeClr>
                </a:gs>
                <a:gs pos="100000">
                  <a:schemeClr val="accent4">
                    <a:shade val="94000"/>
                    <a:lumMod val="88000"/>
                  </a:schemeClr>
                </a:gs>
              </a:gsLst>
              <a:lin ang="5400000" scaled="0"/>
            </a:gradFill>
            <a:ln>
              <a:noFill/>
            </a:ln>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c:spPr>
          <c:invertIfNegative val="0"/>
          <c:cat>
            <c:multiLvlStrRef>
              <c:f>Sheet5!$B$1:$K$3</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Discharging</c:v>
                  </c:pt>
                  <c:pt idx="2">
                    <c:v>Discharging</c:v>
                  </c:pt>
                  <c:pt idx="4">
                    <c:v>Discharging</c:v>
                  </c:pt>
                  <c:pt idx="6">
                    <c:v>Discharging</c:v>
                  </c:pt>
                  <c:pt idx="8">
                    <c:v>Discharging</c:v>
                  </c:pt>
                </c:lvl>
                <c:lvl>
                  <c:pt idx="0">
                    <c:v>2018</c:v>
                  </c:pt>
                  <c:pt idx="2">
                    <c:v>2019</c:v>
                  </c:pt>
                  <c:pt idx="4">
                    <c:v>2020</c:v>
                  </c:pt>
                  <c:pt idx="6">
                    <c:v>2021</c:v>
                  </c:pt>
                  <c:pt idx="8">
                    <c:v>2022</c:v>
                  </c:pt>
                </c:lvl>
              </c:multiLvlStrCache>
            </c:multiLvlStrRef>
          </c:cat>
          <c:val>
            <c:numRef>
              <c:f>Sheet5!$B$7:$K$7</c:f>
              <c:numCache>
                <c:formatCode>General</c:formatCode>
                <c:ptCount val="10"/>
                <c:pt idx="0">
                  <c:v>153856</c:v>
                </c:pt>
                <c:pt idx="1">
                  <c:v>9617</c:v>
                </c:pt>
                <c:pt idx="2">
                  <c:v>161271</c:v>
                </c:pt>
                <c:pt idx="3">
                  <c:v>9268</c:v>
                </c:pt>
                <c:pt idx="4">
                  <c:v>131504</c:v>
                </c:pt>
                <c:pt idx="5">
                  <c:v>10635</c:v>
                </c:pt>
                <c:pt idx="6">
                  <c:v>136902</c:v>
                </c:pt>
                <c:pt idx="7">
                  <c:v>21404</c:v>
                </c:pt>
                <c:pt idx="8">
                  <c:v>104095</c:v>
                </c:pt>
                <c:pt idx="9">
                  <c:v>14842</c:v>
                </c:pt>
              </c:numCache>
            </c:numRef>
          </c:val>
          <c:extLst>
            <c:ext xmlns:c16="http://schemas.microsoft.com/office/drawing/2014/chart" uri="{C3380CC4-5D6E-409C-BE32-E72D297353CC}">
              <c16:uniqueId val="{00000003-94A0-457F-8194-3CB8573F7419}"/>
            </c:ext>
          </c:extLst>
        </c:ser>
        <c:dLbls>
          <c:showLegendKey val="0"/>
          <c:showVal val="0"/>
          <c:showCatName val="0"/>
          <c:showSerName val="0"/>
          <c:showPercent val="0"/>
          <c:showBubbleSize val="0"/>
        </c:dLbls>
        <c:gapWidth val="100"/>
        <c:overlap val="-24"/>
        <c:axId val="705073632"/>
        <c:axId val="1"/>
      </c:barChart>
      <c:catAx>
        <c:axId val="705073632"/>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0" spcFirstLastPara="1" vertOverflow="ellipsis"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
        <c:crosses val="autoZero"/>
        <c:auto val="1"/>
        <c:lblAlgn val="ctr"/>
        <c:lblOffset val="100"/>
        <c:noMultiLvlLbl val="0"/>
      </c:catAx>
      <c:valAx>
        <c:axId val="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0" spcFirstLastPara="1" vertOverflow="ellipsis"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70507363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2.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3.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4.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5.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6.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290" name="AutoShape 1"/>
          <p:cNvSpPr>
            <a:spLocks noChangeArrowheads="1"/>
          </p:cNvSpPr>
          <p:nvPr/>
        </p:nvSpPr>
        <p:spPr bwMode="auto">
          <a:xfrm>
            <a:off x="0" y="0"/>
            <a:ext cx="7559675" cy="10691813"/>
          </a:xfrm>
          <a:prstGeom prst="roundRect">
            <a:avLst>
              <a:gd name="adj" fmla="val 19"/>
            </a:avLst>
          </a:prstGeom>
          <a:solidFill>
            <a:srgbClr val="FFFFFF"/>
          </a:solidFill>
          <a:ln>
            <a:noFill/>
          </a:ln>
          <a:extLst>
            <a:ext uri="{91240B29-F687-4F45-9708-019B960494DF}">
              <a14:hiddenLine xmlns:a14="http://schemas.microsoft.com/office/drawing/2010/main" w="9360">
                <a:solidFill>
                  <a:srgbClr val="000000"/>
                </a:solidFill>
                <a:miter lim="800000"/>
                <a:headEnd/>
                <a:tailEnd/>
              </a14:hiddenLine>
            </a:ext>
          </a:extLst>
        </p:spPr>
        <p:txBody>
          <a:bodyPr wrap="none" anchor="ctr"/>
          <a:lstStyle/>
          <a:p>
            <a:endParaRPr lang="en-US" altLang="en-US"/>
          </a:p>
        </p:txBody>
      </p:sp>
      <p:sp>
        <p:nvSpPr>
          <p:cNvPr id="12291" name="Rectangle 2"/>
          <p:cNvSpPr>
            <a:spLocks noGrp="1" noRot="1" noChangeAspect="1" noChangeArrowheads="1"/>
          </p:cNvSpPr>
          <p:nvPr>
            <p:ph type="sldImg"/>
          </p:nvPr>
        </p:nvSpPr>
        <p:spPr bwMode="auto">
          <a:xfrm>
            <a:off x="1106488" y="812800"/>
            <a:ext cx="5341937" cy="400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sp>
      <p:sp>
        <p:nvSpPr>
          <p:cNvPr id="2051" name="Rectangle 3"/>
          <p:cNvSpPr>
            <a:spLocks noGrp="1" noChangeArrowheads="1"/>
          </p:cNvSpPr>
          <p:nvPr>
            <p:ph type="body"/>
          </p:nvPr>
        </p:nvSpPr>
        <p:spPr bwMode="auto">
          <a:xfrm>
            <a:off x="755650" y="5078413"/>
            <a:ext cx="6045200" cy="4808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endParaRPr lang="en-US" noProof="0"/>
          </a:p>
        </p:txBody>
      </p:sp>
      <p:sp>
        <p:nvSpPr>
          <p:cNvPr id="2052" name="Rectangle 4"/>
          <p:cNvSpPr>
            <a:spLocks noGrp="1" noChangeArrowheads="1"/>
          </p:cNvSpPr>
          <p:nvPr>
            <p:ph type="hdr"/>
          </p:nvPr>
        </p:nvSpPr>
        <p:spPr bwMode="auto">
          <a:xfrm>
            <a:off x="0" y="0"/>
            <a:ext cx="3278188" cy="531813"/>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nSpc>
                <a:spcPct val="95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FFFFFF"/>
                </a:solidFill>
                <a:latin typeface="Times New Roman" pitchFamily="18" charset="0"/>
              </a:defRPr>
            </a:lvl1pPr>
          </a:lstStyle>
          <a:p>
            <a:pPr>
              <a:defRPr/>
            </a:pPr>
            <a:endParaRPr lang="en-US"/>
          </a:p>
        </p:txBody>
      </p:sp>
      <p:sp>
        <p:nvSpPr>
          <p:cNvPr id="2053" name="Rectangle 5"/>
          <p:cNvSpPr>
            <a:spLocks noGrp="1" noChangeArrowheads="1"/>
          </p:cNvSpPr>
          <p:nvPr>
            <p:ph type="dt"/>
          </p:nvPr>
        </p:nvSpPr>
        <p:spPr bwMode="auto">
          <a:xfrm>
            <a:off x="4278313" y="0"/>
            <a:ext cx="3278187" cy="531813"/>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lnSpc>
                <a:spcPct val="95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FFFFFF"/>
                </a:solidFill>
                <a:latin typeface="Times New Roman" pitchFamily="18" charset="0"/>
              </a:defRPr>
            </a:lvl1pPr>
          </a:lstStyle>
          <a:p>
            <a:pPr>
              <a:defRPr/>
            </a:pPr>
            <a:endParaRPr lang="en-US"/>
          </a:p>
        </p:txBody>
      </p:sp>
      <p:sp>
        <p:nvSpPr>
          <p:cNvPr id="2054" name="Rectangle 6"/>
          <p:cNvSpPr>
            <a:spLocks noGrp="1" noChangeArrowheads="1"/>
          </p:cNvSpPr>
          <p:nvPr>
            <p:ph type="ftr"/>
          </p:nvPr>
        </p:nvSpPr>
        <p:spPr bwMode="auto">
          <a:xfrm>
            <a:off x="0" y="10156825"/>
            <a:ext cx="3278188" cy="531813"/>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nSpc>
                <a:spcPct val="95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FFFFFF"/>
                </a:solidFill>
                <a:latin typeface="Times New Roman" pitchFamily="18" charset="0"/>
              </a:defRPr>
            </a:lvl1pPr>
          </a:lstStyle>
          <a:p>
            <a:pPr>
              <a:defRPr/>
            </a:pPr>
            <a:endParaRPr lang="en-US"/>
          </a:p>
        </p:txBody>
      </p:sp>
      <p:sp>
        <p:nvSpPr>
          <p:cNvPr id="2055" name="Rectangle 7"/>
          <p:cNvSpPr>
            <a:spLocks noGrp="1" noChangeArrowheads="1"/>
          </p:cNvSpPr>
          <p:nvPr>
            <p:ph type="sldNum"/>
          </p:nvPr>
        </p:nvSpPr>
        <p:spPr bwMode="auto">
          <a:xfrm>
            <a:off x="4278313" y="10156825"/>
            <a:ext cx="3278187" cy="531813"/>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lnSpc>
                <a:spcPct val="95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FFFFFF"/>
                </a:solidFill>
                <a:latin typeface="Times New Roman" panose="02020603050405020304" pitchFamily="18" charset="0"/>
              </a:defRPr>
            </a:lvl1pPr>
          </a:lstStyle>
          <a:p>
            <a:fld id="{2584065B-E360-448F-B17B-AE6233546751}" type="slidenum">
              <a:rPr lang="en-US" altLang="en-US"/>
              <a:pPr/>
              <a:t>‹#›</a:t>
            </a:fld>
            <a:endParaRPr lang="en-US" altLang="en-US"/>
          </a:p>
        </p:txBody>
      </p:sp>
    </p:spTree>
    <p:extLst>
      <p:ext uri="{BB962C8B-B14F-4D97-AF65-F5344CB8AC3E}">
        <p14:creationId xmlns:p14="http://schemas.microsoft.com/office/powerpoint/2010/main" val="994101324"/>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11F347CE-19E9-4DF0-86A7-9A045769283E}" type="slidenum">
              <a:rPr lang="en-US" altLang="en-US">
                <a:solidFill>
                  <a:srgbClr val="FFFFFF"/>
                </a:solidFill>
                <a:latin typeface="Times New Roman" panose="02020603050405020304" pitchFamily="18" charset="0"/>
              </a:rPr>
              <a:pPr eaLnBrk="1"/>
              <a:t>1</a:t>
            </a:fld>
            <a:endParaRPr lang="en-US" altLang="en-US">
              <a:solidFill>
                <a:srgbClr val="FFFFFF"/>
              </a:solidFill>
              <a:latin typeface="Times New Roman" panose="02020603050405020304" pitchFamily="18" charset="0"/>
            </a:endParaRPr>
          </a:p>
        </p:txBody>
      </p:sp>
      <p:sp>
        <p:nvSpPr>
          <p:cNvPr id="13315" name="Rectangle 1"/>
          <p:cNvSpPr>
            <a:spLocks noGrp="1" noRot="1" noChangeAspect="1" noChangeArrowheads="1" noTextEdit="1"/>
          </p:cNvSpPr>
          <p:nvPr>
            <p:ph type="sldImg"/>
          </p:nvPr>
        </p:nvSpPr>
        <p:spPr>
          <a:xfrm>
            <a:off x="1106488" y="812800"/>
            <a:ext cx="5343525" cy="4006850"/>
          </a:xfrm>
          <a:solidFill>
            <a:srgbClr val="FFFFFF"/>
          </a:solidFill>
          <a:ln>
            <a:solidFill>
              <a:srgbClr val="000000"/>
            </a:solidFill>
            <a:miter lim="800000"/>
            <a:headEnd/>
            <a:tailEnd/>
          </a:ln>
        </p:spPr>
      </p:sp>
      <p:sp>
        <p:nvSpPr>
          <p:cNvPr id="13316" name="Rectangle 2"/>
          <p:cNvSpPr>
            <a:spLocks noGrp="1" noChangeArrowheads="1"/>
          </p:cNvSpPr>
          <p:nvPr>
            <p:ph type="body" idx="1"/>
          </p:nvPr>
        </p:nvSpPr>
        <p:spPr>
          <a:xfrm>
            <a:off x="755650" y="5078413"/>
            <a:ext cx="6046788" cy="4810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p>
        </p:txBody>
      </p:sp>
    </p:spTree>
    <p:extLst>
      <p:ext uri="{BB962C8B-B14F-4D97-AF65-F5344CB8AC3E}">
        <p14:creationId xmlns:p14="http://schemas.microsoft.com/office/powerpoint/2010/main" val="34544282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75E7A322-457D-4333-99DE-26B941BA8ED2}" type="slidenum">
              <a:rPr lang="en-US" altLang="en-US">
                <a:solidFill>
                  <a:srgbClr val="FFFFFF"/>
                </a:solidFill>
                <a:latin typeface="Times New Roman" panose="02020603050405020304" pitchFamily="18" charset="0"/>
              </a:rPr>
              <a:pPr eaLnBrk="1"/>
              <a:t>10</a:t>
            </a:fld>
            <a:endParaRPr lang="en-US" altLang="en-US">
              <a:solidFill>
                <a:srgbClr val="FFFFFF"/>
              </a:solidFill>
              <a:latin typeface="Times New Roman" panose="02020603050405020304" pitchFamily="18" charset="0"/>
            </a:endParaRPr>
          </a:p>
        </p:txBody>
      </p:sp>
      <p:sp>
        <p:nvSpPr>
          <p:cNvPr id="26627" name="Rectangle 2"/>
          <p:cNvSpPr>
            <a:spLocks noGrp="1" noRot="1" noChangeAspect="1" noChangeArrowheads="1" noTextEdit="1"/>
          </p:cNvSpPr>
          <p:nvPr>
            <p:ph type="sldImg"/>
          </p:nvPr>
        </p:nvSpPr>
        <p:spPr>
          <a:xfrm>
            <a:off x="1106488" y="812800"/>
            <a:ext cx="5345112" cy="4008438"/>
          </a:xfrm>
        </p:spPr>
      </p:sp>
      <p:sp>
        <p:nvSpPr>
          <p:cNvPr id="26628"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dirty="0"/>
          </a:p>
        </p:txBody>
      </p:sp>
    </p:spTree>
    <p:extLst>
      <p:ext uri="{BB962C8B-B14F-4D97-AF65-F5344CB8AC3E}">
        <p14:creationId xmlns:p14="http://schemas.microsoft.com/office/powerpoint/2010/main" val="2035388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05B68D34-C9BB-4F6E-A723-8308E1343F3D}" type="slidenum">
              <a:rPr lang="en-US" altLang="en-US">
                <a:solidFill>
                  <a:srgbClr val="FFFFFF"/>
                </a:solidFill>
                <a:latin typeface="Times New Roman" panose="02020603050405020304" pitchFamily="18" charset="0"/>
              </a:rPr>
              <a:pPr eaLnBrk="1"/>
              <a:t>11</a:t>
            </a:fld>
            <a:endParaRPr lang="en-US" altLang="en-US">
              <a:solidFill>
                <a:srgbClr val="FFFFFF"/>
              </a:solidFill>
              <a:latin typeface="Times New Roman" panose="02020603050405020304" pitchFamily="18" charset="0"/>
            </a:endParaRPr>
          </a:p>
        </p:txBody>
      </p:sp>
      <p:sp>
        <p:nvSpPr>
          <p:cNvPr id="21507" name="Rectangle 2"/>
          <p:cNvSpPr>
            <a:spLocks noGrp="1" noRot="1" noChangeAspect="1" noChangeArrowheads="1" noTextEdit="1"/>
          </p:cNvSpPr>
          <p:nvPr>
            <p:ph type="sldImg"/>
          </p:nvPr>
        </p:nvSpPr>
        <p:spPr>
          <a:xfrm>
            <a:off x="1106488" y="812800"/>
            <a:ext cx="5345112" cy="4008438"/>
          </a:xfrm>
        </p:spPr>
      </p:sp>
      <p:sp>
        <p:nvSpPr>
          <p:cNvPr id="21508"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p>
        </p:txBody>
      </p:sp>
    </p:spTree>
    <p:extLst>
      <p:ext uri="{BB962C8B-B14F-4D97-AF65-F5344CB8AC3E}">
        <p14:creationId xmlns:p14="http://schemas.microsoft.com/office/powerpoint/2010/main" val="30255081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75E7A322-457D-4333-99DE-26B941BA8ED2}" type="slidenum">
              <a:rPr lang="en-US" altLang="en-US">
                <a:solidFill>
                  <a:srgbClr val="FFFFFF"/>
                </a:solidFill>
                <a:latin typeface="Times New Roman" panose="02020603050405020304" pitchFamily="18" charset="0"/>
              </a:rPr>
              <a:pPr eaLnBrk="1"/>
              <a:t>12</a:t>
            </a:fld>
            <a:endParaRPr lang="en-US" altLang="en-US">
              <a:solidFill>
                <a:srgbClr val="FFFFFF"/>
              </a:solidFill>
              <a:latin typeface="Times New Roman" panose="02020603050405020304" pitchFamily="18" charset="0"/>
            </a:endParaRPr>
          </a:p>
        </p:txBody>
      </p:sp>
      <p:sp>
        <p:nvSpPr>
          <p:cNvPr id="26627" name="Rectangle 2"/>
          <p:cNvSpPr>
            <a:spLocks noGrp="1" noRot="1" noChangeAspect="1" noChangeArrowheads="1" noTextEdit="1"/>
          </p:cNvSpPr>
          <p:nvPr>
            <p:ph type="sldImg"/>
          </p:nvPr>
        </p:nvSpPr>
        <p:spPr>
          <a:xfrm>
            <a:off x="1106488" y="812800"/>
            <a:ext cx="5345112" cy="4008438"/>
          </a:xfrm>
        </p:spPr>
      </p:sp>
      <p:sp>
        <p:nvSpPr>
          <p:cNvPr id="26628"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p>
        </p:txBody>
      </p:sp>
    </p:spTree>
    <p:extLst>
      <p:ext uri="{BB962C8B-B14F-4D97-AF65-F5344CB8AC3E}">
        <p14:creationId xmlns:p14="http://schemas.microsoft.com/office/powerpoint/2010/main" val="7353087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75E7A322-457D-4333-99DE-26B941BA8ED2}" type="slidenum">
              <a:rPr lang="en-US" altLang="en-US">
                <a:solidFill>
                  <a:srgbClr val="FFFFFF"/>
                </a:solidFill>
                <a:latin typeface="Times New Roman" panose="02020603050405020304" pitchFamily="18" charset="0"/>
              </a:rPr>
              <a:pPr eaLnBrk="1"/>
              <a:t>13</a:t>
            </a:fld>
            <a:endParaRPr lang="en-US" altLang="en-US">
              <a:solidFill>
                <a:srgbClr val="FFFFFF"/>
              </a:solidFill>
              <a:latin typeface="Times New Roman" panose="02020603050405020304" pitchFamily="18" charset="0"/>
            </a:endParaRPr>
          </a:p>
        </p:txBody>
      </p:sp>
      <p:sp>
        <p:nvSpPr>
          <p:cNvPr id="26627" name="Rectangle 2"/>
          <p:cNvSpPr>
            <a:spLocks noGrp="1" noRot="1" noChangeAspect="1" noChangeArrowheads="1" noTextEdit="1"/>
          </p:cNvSpPr>
          <p:nvPr>
            <p:ph type="sldImg"/>
          </p:nvPr>
        </p:nvSpPr>
        <p:spPr>
          <a:xfrm>
            <a:off x="1106488" y="812800"/>
            <a:ext cx="5345112" cy="4008438"/>
          </a:xfrm>
        </p:spPr>
      </p:sp>
      <p:sp>
        <p:nvSpPr>
          <p:cNvPr id="26628"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p>
        </p:txBody>
      </p:sp>
    </p:spTree>
    <p:extLst>
      <p:ext uri="{BB962C8B-B14F-4D97-AF65-F5344CB8AC3E}">
        <p14:creationId xmlns:p14="http://schemas.microsoft.com/office/powerpoint/2010/main" val="31169813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F95C636E-E200-42DE-8E07-52A4C693E4E5}" type="slidenum">
              <a:rPr lang="en-US" altLang="en-US">
                <a:solidFill>
                  <a:srgbClr val="FFFFFF"/>
                </a:solidFill>
                <a:latin typeface="Times New Roman" panose="02020603050405020304" pitchFamily="18" charset="0"/>
              </a:rPr>
              <a:pPr eaLnBrk="1"/>
              <a:t>2</a:t>
            </a:fld>
            <a:endParaRPr lang="en-US" altLang="en-US">
              <a:solidFill>
                <a:srgbClr val="FFFFFF"/>
              </a:solidFill>
              <a:latin typeface="Times New Roman" panose="02020603050405020304" pitchFamily="18" charset="0"/>
            </a:endParaRPr>
          </a:p>
        </p:txBody>
      </p:sp>
      <p:sp>
        <p:nvSpPr>
          <p:cNvPr id="15363" name="Rectangle 2"/>
          <p:cNvSpPr>
            <a:spLocks noGrp="1" noRot="1" noChangeAspect="1" noChangeArrowheads="1" noTextEdit="1"/>
          </p:cNvSpPr>
          <p:nvPr>
            <p:ph type="sldImg"/>
          </p:nvPr>
        </p:nvSpPr>
        <p:spPr>
          <a:xfrm>
            <a:off x="1106488" y="812800"/>
            <a:ext cx="5345112" cy="4008438"/>
          </a:xfrm>
        </p:spPr>
      </p:sp>
      <p:sp>
        <p:nvSpPr>
          <p:cNvPr id="15364"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dirty="0"/>
          </a:p>
        </p:txBody>
      </p:sp>
    </p:spTree>
    <p:extLst>
      <p:ext uri="{BB962C8B-B14F-4D97-AF65-F5344CB8AC3E}">
        <p14:creationId xmlns:p14="http://schemas.microsoft.com/office/powerpoint/2010/main" val="27664702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52A4A739-CC62-44B5-992C-04B5A16D1EEA}" type="slidenum">
              <a:rPr lang="en-US" altLang="en-US">
                <a:solidFill>
                  <a:srgbClr val="FFFFFF"/>
                </a:solidFill>
                <a:latin typeface="Times New Roman" panose="02020603050405020304" pitchFamily="18" charset="0"/>
              </a:rPr>
              <a:pPr eaLnBrk="1"/>
              <a:t>3</a:t>
            </a:fld>
            <a:endParaRPr lang="en-US" altLang="en-US">
              <a:solidFill>
                <a:srgbClr val="FFFFFF"/>
              </a:solidFill>
              <a:latin typeface="Times New Roman" panose="02020603050405020304" pitchFamily="18" charset="0"/>
            </a:endParaRPr>
          </a:p>
        </p:txBody>
      </p:sp>
      <p:sp>
        <p:nvSpPr>
          <p:cNvPr id="14339" name="Rectangle 2"/>
          <p:cNvSpPr>
            <a:spLocks noGrp="1" noRot="1" noChangeAspect="1" noChangeArrowheads="1" noTextEdit="1"/>
          </p:cNvSpPr>
          <p:nvPr>
            <p:ph type="sldImg"/>
          </p:nvPr>
        </p:nvSpPr>
        <p:spPr>
          <a:xfrm>
            <a:off x="1106488" y="812800"/>
            <a:ext cx="5345112" cy="4008438"/>
          </a:xfrm>
        </p:spPr>
      </p:sp>
      <p:sp>
        <p:nvSpPr>
          <p:cNvPr id="14340"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r>
              <a:rPr lang="en-US" altLang="en-US" dirty="0"/>
              <a:t>Comparing</a:t>
            </a:r>
            <a:r>
              <a:rPr lang="en-US" altLang="en-US" baseline="0" dirty="0"/>
              <a:t> the last 5 years tonnage, Q4 of 2017 and Q1 of 2018 had the highest volumes. </a:t>
            </a:r>
            <a:endParaRPr lang="en-US" altLang="en-US" dirty="0"/>
          </a:p>
        </p:txBody>
      </p:sp>
    </p:spTree>
    <p:extLst>
      <p:ext uri="{BB962C8B-B14F-4D97-AF65-F5344CB8AC3E}">
        <p14:creationId xmlns:p14="http://schemas.microsoft.com/office/powerpoint/2010/main" val="41401076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FC074834-CA19-4DDC-8F9F-A270DEAA3EBD}" type="slidenum">
              <a:rPr lang="en-US" altLang="en-US">
                <a:solidFill>
                  <a:srgbClr val="FFFFFF"/>
                </a:solidFill>
                <a:latin typeface="Times New Roman" panose="02020603050405020304" pitchFamily="18" charset="0"/>
              </a:rPr>
              <a:pPr eaLnBrk="1"/>
              <a:t>4</a:t>
            </a:fld>
            <a:endParaRPr lang="en-US" altLang="en-US">
              <a:solidFill>
                <a:srgbClr val="FFFFFF"/>
              </a:solidFill>
              <a:latin typeface="Times New Roman" panose="02020603050405020304" pitchFamily="18" charset="0"/>
            </a:endParaRPr>
          </a:p>
        </p:txBody>
      </p:sp>
      <p:sp>
        <p:nvSpPr>
          <p:cNvPr id="17411" name="Rectangle 2"/>
          <p:cNvSpPr>
            <a:spLocks noGrp="1" noRot="1" noChangeAspect="1" noChangeArrowheads="1" noTextEdit="1"/>
          </p:cNvSpPr>
          <p:nvPr>
            <p:ph type="sldImg"/>
          </p:nvPr>
        </p:nvSpPr>
        <p:spPr>
          <a:xfrm>
            <a:off x="1106488" y="812800"/>
            <a:ext cx="5345112" cy="4008438"/>
          </a:xfrm>
        </p:spPr>
      </p:sp>
      <p:sp>
        <p:nvSpPr>
          <p:cNvPr id="17412"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dirty="0"/>
          </a:p>
        </p:txBody>
      </p:sp>
    </p:spTree>
    <p:extLst>
      <p:ext uri="{BB962C8B-B14F-4D97-AF65-F5344CB8AC3E}">
        <p14:creationId xmlns:p14="http://schemas.microsoft.com/office/powerpoint/2010/main" val="8479871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6790DF0A-A6A2-4F8A-B6EC-930EFD3A883C}" type="slidenum">
              <a:rPr lang="en-US" altLang="en-US">
                <a:solidFill>
                  <a:srgbClr val="FFFFFF"/>
                </a:solidFill>
                <a:latin typeface="Times New Roman" panose="02020603050405020304" pitchFamily="18" charset="0"/>
              </a:rPr>
              <a:pPr eaLnBrk="1"/>
              <a:t>5</a:t>
            </a:fld>
            <a:endParaRPr lang="en-US" altLang="en-US">
              <a:solidFill>
                <a:srgbClr val="FFFFFF"/>
              </a:solidFill>
              <a:latin typeface="Times New Roman" panose="02020603050405020304" pitchFamily="18" charset="0"/>
            </a:endParaRPr>
          </a:p>
        </p:txBody>
      </p:sp>
      <p:sp>
        <p:nvSpPr>
          <p:cNvPr id="16387" name="Rectangle 2"/>
          <p:cNvSpPr>
            <a:spLocks noGrp="1" noRot="1" noChangeAspect="1" noChangeArrowheads="1" noTextEdit="1"/>
          </p:cNvSpPr>
          <p:nvPr>
            <p:ph type="sldImg"/>
          </p:nvPr>
        </p:nvSpPr>
        <p:spPr>
          <a:xfrm>
            <a:off x="1106488" y="812800"/>
            <a:ext cx="5345112" cy="4008438"/>
          </a:xfrm>
        </p:spPr>
      </p:sp>
      <p:sp>
        <p:nvSpPr>
          <p:cNvPr id="16388"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p>
        </p:txBody>
      </p:sp>
    </p:spTree>
    <p:extLst>
      <p:ext uri="{BB962C8B-B14F-4D97-AF65-F5344CB8AC3E}">
        <p14:creationId xmlns:p14="http://schemas.microsoft.com/office/powerpoint/2010/main" val="1390118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5F1F4472-263A-48E1-A800-BC01AC152BB0}" type="slidenum">
              <a:rPr lang="en-US" altLang="en-US">
                <a:solidFill>
                  <a:srgbClr val="FFFFFF"/>
                </a:solidFill>
                <a:latin typeface="Times New Roman" panose="02020603050405020304" pitchFamily="18" charset="0"/>
              </a:rPr>
              <a:pPr eaLnBrk="1"/>
              <a:t>6</a:t>
            </a:fld>
            <a:endParaRPr lang="en-US" altLang="en-US">
              <a:solidFill>
                <a:srgbClr val="FFFFFF"/>
              </a:solidFill>
              <a:latin typeface="Times New Roman" panose="02020603050405020304" pitchFamily="18" charset="0"/>
            </a:endParaRPr>
          </a:p>
        </p:txBody>
      </p:sp>
      <p:sp>
        <p:nvSpPr>
          <p:cNvPr id="18435" name="Rectangle 2"/>
          <p:cNvSpPr>
            <a:spLocks noGrp="1" noRot="1" noChangeAspect="1" noChangeArrowheads="1" noTextEdit="1"/>
          </p:cNvSpPr>
          <p:nvPr>
            <p:ph type="sldImg"/>
          </p:nvPr>
        </p:nvSpPr>
        <p:spPr>
          <a:xfrm>
            <a:off x="1106488" y="812800"/>
            <a:ext cx="5345112" cy="4008438"/>
          </a:xfrm>
        </p:spPr>
      </p:sp>
      <p:sp>
        <p:nvSpPr>
          <p:cNvPr id="18436"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p>
        </p:txBody>
      </p:sp>
    </p:spTree>
    <p:extLst>
      <p:ext uri="{BB962C8B-B14F-4D97-AF65-F5344CB8AC3E}">
        <p14:creationId xmlns:p14="http://schemas.microsoft.com/office/powerpoint/2010/main" val="10092433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A21F181D-B137-41DD-9DE7-8C63641F0906}" type="slidenum">
              <a:rPr lang="en-US" altLang="en-US">
                <a:solidFill>
                  <a:srgbClr val="FFFFFF"/>
                </a:solidFill>
                <a:latin typeface="Times New Roman" panose="02020603050405020304" pitchFamily="18" charset="0"/>
              </a:rPr>
              <a:pPr eaLnBrk="1"/>
              <a:t>7</a:t>
            </a:fld>
            <a:endParaRPr lang="en-US" altLang="en-US">
              <a:solidFill>
                <a:srgbClr val="FFFFFF"/>
              </a:solidFill>
              <a:latin typeface="Times New Roman" panose="02020603050405020304" pitchFamily="18" charset="0"/>
            </a:endParaRPr>
          </a:p>
        </p:txBody>
      </p:sp>
      <p:sp>
        <p:nvSpPr>
          <p:cNvPr id="19459"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headEnd/>
            <a:tailEnd/>
          </a:ln>
        </p:spPr>
      </p:sp>
      <p:sp>
        <p:nvSpPr>
          <p:cNvPr id="19460" name="Rectangle 2"/>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dirty="0"/>
          </a:p>
        </p:txBody>
      </p:sp>
    </p:spTree>
    <p:extLst>
      <p:ext uri="{BB962C8B-B14F-4D97-AF65-F5344CB8AC3E}">
        <p14:creationId xmlns:p14="http://schemas.microsoft.com/office/powerpoint/2010/main" val="21224343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75E7A322-457D-4333-99DE-26B941BA8ED2}" type="slidenum">
              <a:rPr lang="en-US" altLang="en-US">
                <a:solidFill>
                  <a:srgbClr val="FFFFFF"/>
                </a:solidFill>
                <a:latin typeface="Times New Roman" panose="02020603050405020304" pitchFamily="18" charset="0"/>
              </a:rPr>
              <a:pPr eaLnBrk="1"/>
              <a:t>8</a:t>
            </a:fld>
            <a:endParaRPr lang="en-US" altLang="en-US">
              <a:solidFill>
                <a:srgbClr val="FFFFFF"/>
              </a:solidFill>
              <a:latin typeface="Times New Roman" panose="02020603050405020304" pitchFamily="18" charset="0"/>
            </a:endParaRPr>
          </a:p>
        </p:txBody>
      </p:sp>
      <p:sp>
        <p:nvSpPr>
          <p:cNvPr id="26627" name="Rectangle 2"/>
          <p:cNvSpPr>
            <a:spLocks noGrp="1" noRot="1" noChangeAspect="1" noChangeArrowheads="1" noTextEdit="1"/>
          </p:cNvSpPr>
          <p:nvPr>
            <p:ph type="sldImg"/>
          </p:nvPr>
        </p:nvSpPr>
        <p:spPr>
          <a:xfrm>
            <a:off x="1106488" y="812800"/>
            <a:ext cx="5345112" cy="4008438"/>
          </a:xfrm>
        </p:spPr>
      </p:sp>
      <p:sp>
        <p:nvSpPr>
          <p:cNvPr id="26628"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p>
        </p:txBody>
      </p:sp>
    </p:spTree>
    <p:extLst>
      <p:ext uri="{BB962C8B-B14F-4D97-AF65-F5344CB8AC3E}">
        <p14:creationId xmlns:p14="http://schemas.microsoft.com/office/powerpoint/2010/main" val="34687079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0BBB1AE2-F0CB-45AD-97EF-9BA6D55D828F}" type="slidenum">
              <a:rPr lang="en-US" altLang="en-US">
                <a:solidFill>
                  <a:srgbClr val="FFFFFF"/>
                </a:solidFill>
                <a:latin typeface="Times New Roman" panose="02020603050405020304" pitchFamily="18" charset="0"/>
              </a:rPr>
              <a:pPr eaLnBrk="1"/>
              <a:t>9</a:t>
            </a:fld>
            <a:endParaRPr lang="en-US" altLang="en-US">
              <a:solidFill>
                <a:srgbClr val="FFFFFF"/>
              </a:solidFill>
              <a:latin typeface="Times New Roman" panose="02020603050405020304" pitchFamily="18" charset="0"/>
            </a:endParaRPr>
          </a:p>
        </p:txBody>
      </p:sp>
      <p:sp>
        <p:nvSpPr>
          <p:cNvPr id="20483" name="Rectangle 2"/>
          <p:cNvSpPr>
            <a:spLocks noGrp="1" noRot="1" noChangeAspect="1" noChangeArrowheads="1" noTextEdit="1"/>
          </p:cNvSpPr>
          <p:nvPr>
            <p:ph type="sldImg"/>
          </p:nvPr>
        </p:nvSpPr>
        <p:spPr>
          <a:xfrm>
            <a:off x="1106488" y="812800"/>
            <a:ext cx="5345112" cy="4008438"/>
          </a:xfrm>
        </p:spPr>
      </p:sp>
      <p:sp>
        <p:nvSpPr>
          <p:cNvPr id="20484"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p>
        </p:txBody>
      </p:sp>
    </p:spTree>
    <p:extLst>
      <p:ext uri="{BB962C8B-B14F-4D97-AF65-F5344CB8AC3E}">
        <p14:creationId xmlns:p14="http://schemas.microsoft.com/office/powerpoint/2010/main" val="4995982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4778963" y="1289632"/>
            <a:ext cx="5308021" cy="550474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88037" y="587975"/>
            <a:ext cx="6785144" cy="3443853"/>
          </a:xfrm>
        </p:spPr>
        <p:txBody>
          <a:bodyPr anchor="b">
            <a:normAutofit/>
          </a:bodyPr>
          <a:lstStyle>
            <a:lvl1pPr algn="l">
              <a:defRPr sz="4850">
                <a:effectLst/>
              </a:defRPr>
            </a:lvl1pPr>
          </a:lstStyle>
          <a:p>
            <a:r>
              <a:rPr lang="en-US"/>
              <a:t>Click to edit Master title style</a:t>
            </a:r>
            <a:endParaRPr lang="en-US" dirty="0"/>
          </a:p>
        </p:txBody>
      </p:sp>
      <p:sp>
        <p:nvSpPr>
          <p:cNvPr id="3" name="Subtitle 2"/>
          <p:cNvSpPr>
            <a:spLocks noGrp="1"/>
          </p:cNvSpPr>
          <p:nvPr>
            <p:ph type="subTitle" idx="1"/>
          </p:nvPr>
        </p:nvSpPr>
        <p:spPr>
          <a:xfrm>
            <a:off x="588036" y="4237153"/>
            <a:ext cx="5461717" cy="2109242"/>
          </a:xfrm>
        </p:spPr>
        <p:txBody>
          <a:bodyPr anchor="t">
            <a:normAutofit/>
          </a:bodyPr>
          <a:lstStyle>
            <a:lvl1pPr marL="0" indent="0" algn="l">
              <a:buNone/>
              <a:defRPr sz="2205">
                <a:solidFill>
                  <a:schemeClr val="bg2">
                    <a:lumMod val="75000"/>
                  </a:schemeClr>
                </a:solidFill>
              </a:defRPr>
            </a:lvl1pPr>
            <a:lvl2pPr marL="503972" indent="0" algn="ctr">
              <a:buNone/>
              <a:defRPr>
                <a:solidFill>
                  <a:schemeClr val="tx1">
                    <a:tint val="75000"/>
                  </a:schemeClr>
                </a:solidFill>
              </a:defRPr>
            </a:lvl2pPr>
            <a:lvl3pPr marL="1007943" indent="0" algn="ctr">
              <a:buNone/>
              <a:defRPr>
                <a:solidFill>
                  <a:schemeClr val="tx1">
                    <a:tint val="75000"/>
                  </a:schemeClr>
                </a:solidFill>
              </a:defRPr>
            </a:lvl3pPr>
            <a:lvl4pPr marL="1511915" indent="0" algn="ctr">
              <a:buNone/>
              <a:defRPr>
                <a:solidFill>
                  <a:schemeClr val="tx1">
                    <a:tint val="75000"/>
                  </a:schemeClr>
                </a:solidFill>
              </a:defRPr>
            </a:lvl4pPr>
            <a:lvl5pPr marL="2015886" indent="0" algn="ctr">
              <a:buNone/>
              <a:defRPr>
                <a:solidFill>
                  <a:schemeClr val="tx1">
                    <a:tint val="75000"/>
                  </a:schemeClr>
                </a:solidFill>
              </a:defRPr>
            </a:lvl5pPr>
            <a:lvl6pPr marL="2519858" indent="0" algn="ctr">
              <a:buNone/>
              <a:defRPr>
                <a:solidFill>
                  <a:schemeClr val="tx1">
                    <a:tint val="75000"/>
                  </a:schemeClr>
                </a:solidFill>
              </a:defRPr>
            </a:lvl6pPr>
            <a:lvl7pPr marL="3023829" indent="0" algn="ctr">
              <a:buNone/>
              <a:defRPr>
                <a:solidFill>
                  <a:schemeClr val="tx1">
                    <a:tint val="75000"/>
                  </a:schemeClr>
                </a:solidFill>
              </a:defRPr>
            </a:lvl7pPr>
            <a:lvl8pPr marL="3527801" indent="0" algn="ctr">
              <a:buNone/>
              <a:defRPr>
                <a:solidFill>
                  <a:schemeClr val="tx1">
                    <a:tint val="75000"/>
                  </a:schemeClr>
                </a:solidFill>
              </a:defRPr>
            </a:lvl8pPr>
            <a:lvl9pPr marL="4031772"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58D1B888-D8CC-4BA1-8B86-0553F74F646A}" type="slidenum">
              <a:rPr lang="en-US" altLang="en-US" smtClean="0"/>
              <a:pPr/>
              <a:t>‹#›</a:t>
            </a:fld>
            <a:endParaRPr lang="en-US" altLang="en-US"/>
          </a:p>
        </p:txBody>
      </p:sp>
    </p:spTree>
    <p:extLst>
      <p:ext uri="{BB962C8B-B14F-4D97-AF65-F5344CB8AC3E}">
        <p14:creationId xmlns:p14="http://schemas.microsoft.com/office/powerpoint/2010/main" val="2052229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037" y="4955787"/>
            <a:ext cx="7226286" cy="1679928"/>
          </a:xfrm>
        </p:spPr>
        <p:txBody>
          <a:bodyPr/>
          <a:lstStyle/>
          <a:p>
            <a:r>
              <a:rPr lang="en-US"/>
              <a:t>Click to edit Master title style</a:t>
            </a:r>
            <a:endParaRPr lang="en-US" dirty="0"/>
          </a:p>
        </p:txBody>
      </p:sp>
      <p:sp>
        <p:nvSpPr>
          <p:cNvPr id="6" name="Picture Placeholder 2"/>
          <p:cNvSpPr>
            <a:spLocks noGrp="1" noChangeAspect="1"/>
          </p:cNvSpPr>
          <p:nvPr>
            <p:ph type="pic" idx="13"/>
          </p:nvPr>
        </p:nvSpPr>
        <p:spPr>
          <a:xfrm>
            <a:off x="588037" y="587975"/>
            <a:ext cx="8904552" cy="3443852"/>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764"/>
            </a:lvl1pPr>
            <a:lvl2pPr marL="503972" indent="0">
              <a:buNone/>
              <a:defRPr sz="1764"/>
            </a:lvl2pPr>
            <a:lvl3pPr marL="1007943" indent="0">
              <a:buNone/>
              <a:defRPr sz="1764"/>
            </a:lvl3pPr>
            <a:lvl4pPr marL="1511915" indent="0">
              <a:buNone/>
              <a:defRPr sz="1764"/>
            </a:lvl4pPr>
            <a:lvl5pPr marL="2015886" indent="0">
              <a:buNone/>
              <a:defRPr sz="1764"/>
            </a:lvl5pPr>
            <a:lvl6pPr marL="2519858" indent="0">
              <a:buNone/>
              <a:defRPr sz="1764"/>
            </a:lvl6pPr>
            <a:lvl7pPr marL="3023829" indent="0">
              <a:buNone/>
              <a:defRPr sz="1764"/>
            </a:lvl7pPr>
            <a:lvl8pPr marL="3527801" indent="0">
              <a:buNone/>
              <a:defRPr sz="1764"/>
            </a:lvl8pPr>
            <a:lvl9pPr marL="4031772" indent="0">
              <a:buNone/>
              <a:defRPr sz="1764"/>
            </a:lvl9pPr>
          </a:lstStyle>
          <a:p>
            <a:r>
              <a:rPr lang="en-US"/>
              <a:t>Click icon to add picture</a:t>
            </a:r>
            <a:endParaRPr lang="en-US" dirty="0"/>
          </a:p>
        </p:txBody>
      </p:sp>
      <p:sp>
        <p:nvSpPr>
          <p:cNvPr id="9" name="Text Placeholder 9"/>
          <p:cNvSpPr>
            <a:spLocks noGrp="1"/>
          </p:cNvSpPr>
          <p:nvPr>
            <p:ph type="body" sz="quarter" idx="14"/>
          </p:nvPr>
        </p:nvSpPr>
        <p:spPr>
          <a:xfrm>
            <a:off x="840054" y="4237152"/>
            <a:ext cx="8027163" cy="503978"/>
          </a:xfrm>
        </p:spPr>
        <p:txBody>
          <a:bodyPr anchor="t">
            <a:normAutofit/>
          </a:bodyPr>
          <a:lstStyle>
            <a:lvl1pPr marL="0" indent="0">
              <a:buFontTx/>
              <a:buNone/>
              <a:defRPr sz="1764"/>
            </a:lvl1pPr>
            <a:lvl2pPr marL="503972" indent="0">
              <a:buFontTx/>
              <a:buNone/>
              <a:defRPr/>
            </a:lvl2pPr>
            <a:lvl3pPr marL="1007943" indent="0">
              <a:buFontTx/>
              <a:buNone/>
              <a:defRPr/>
            </a:lvl3pPr>
            <a:lvl4pPr marL="1511915" indent="0">
              <a:buFontTx/>
              <a:buNone/>
              <a:defRPr/>
            </a:lvl4pPr>
            <a:lvl5pPr marL="2015886"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fld id="{EE5084CC-FCD1-4C5A-AB8F-2246CB61D4BD}" type="slidenum">
              <a:rPr lang="en-US" altLang="en-US" smtClean="0"/>
              <a:pPr/>
              <a:t>‹#›</a:t>
            </a:fld>
            <a:endParaRPr lang="en-US" altLang="en-US"/>
          </a:p>
        </p:txBody>
      </p:sp>
    </p:spTree>
    <p:extLst>
      <p:ext uri="{BB962C8B-B14F-4D97-AF65-F5344CB8AC3E}">
        <p14:creationId xmlns:p14="http://schemas.microsoft.com/office/powerpoint/2010/main" val="33382152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588037" y="587975"/>
            <a:ext cx="8904552" cy="3191863"/>
          </a:xfrm>
        </p:spPr>
        <p:txBody>
          <a:bodyPr anchor="ctr">
            <a:normAutofit/>
          </a:bodyPr>
          <a:lstStyle>
            <a:lvl1pPr algn="l">
              <a:defRPr sz="3086" b="0" cap="all"/>
            </a:lvl1pPr>
          </a:lstStyle>
          <a:p>
            <a:r>
              <a:rPr lang="en-US"/>
              <a:t>Click to edit Master title style</a:t>
            </a:r>
            <a:endParaRPr lang="en-US" dirty="0"/>
          </a:p>
        </p:txBody>
      </p:sp>
      <p:sp>
        <p:nvSpPr>
          <p:cNvPr id="3" name="Text Placeholder 2"/>
          <p:cNvSpPr>
            <a:spLocks noGrp="1"/>
          </p:cNvSpPr>
          <p:nvPr>
            <p:ph type="body" idx="1"/>
          </p:nvPr>
        </p:nvSpPr>
        <p:spPr>
          <a:xfrm>
            <a:off x="588036" y="4535805"/>
            <a:ext cx="7037423" cy="2099910"/>
          </a:xfrm>
        </p:spPr>
        <p:txBody>
          <a:bodyPr anchor="ctr">
            <a:normAutofit/>
          </a:bodyPr>
          <a:lstStyle>
            <a:lvl1pPr marL="0" indent="0" algn="l">
              <a:buNone/>
              <a:defRPr sz="1984">
                <a:solidFill>
                  <a:schemeClr val="bg2">
                    <a:lumMod val="75000"/>
                  </a:schemeClr>
                </a:solidFill>
              </a:defRPr>
            </a:lvl1pPr>
            <a:lvl2pPr marL="503972" indent="0">
              <a:buNone/>
              <a:defRPr sz="1984">
                <a:solidFill>
                  <a:schemeClr val="tx1">
                    <a:tint val="75000"/>
                  </a:schemeClr>
                </a:solidFill>
              </a:defRPr>
            </a:lvl2pPr>
            <a:lvl3pPr marL="1007943" indent="0">
              <a:buNone/>
              <a:defRPr sz="1764">
                <a:solidFill>
                  <a:schemeClr val="tx1">
                    <a:tint val="75000"/>
                  </a:schemeClr>
                </a:solidFill>
              </a:defRPr>
            </a:lvl3pPr>
            <a:lvl4pPr marL="1511915" indent="0">
              <a:buNone/>
              <a:defRPr sz="1543">
                <a:solidFill>
                  <a:schemeClr val="tx1">
                    <a:tint val="75000"/>
                  </a:schemeClr>
                </a:solidFill>
              </a:defRPr>
            </a:lvl4pPr>
            <a:lvl5pPr marL="2015886" indent="0">
              <a:buNone/>
              <a:defRPr sz="1543">
                <a:solidFill>
                  <a:schemeClr val="tx1">
                    <a:tint val="75000"/>
                  </a:schemeClr>
                </a:solidFill>
              </a:defRPr>
            </a:lvl5pPr>
            <a:lvl6pPr marL="2519858" indent="0">
              <a:buNone/>
              <a:defRPr sz="1543">
                <a:solidFill>
                  <a:schemeClr val="tx1">
                    <a:tint val="75000"/>
                  </a:schemeClr>
                </a:solidFill>
              </a:defRPr>
            </a:lvl6pPr>
            <a:lvl7pPr marL="3023829" indent="0">
              <a:buNone/>
              <a:defRPr sz="1543">
                <a:solidFill>
                  <a:schemeClr val="tx1">
                    <a:tint val="75000"/>
                  </a:schemeClr>
                </a:solidFill>
              </a:defRPr>
            </a:lvl7pPr>
            <a:lvl8pPr marL="3527801" indent="0">
              <a:buNone/>
              <a:defRPr sz="1543">
                <a:solidFill>
                  <a:schemeClr val="tx1">
                    <a:tint val="75000"/>
                  </a:schemeClr>
                </a:solidFill>
              </a:defRPr>
            </a:lvl8pPr>
            <a:lvl9pPr marL="4031772" indent="0">
              <a:buNone/>
              <a:defRPr sz="154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EE5084CC-FCD1-4C5A-AB8F-2246CB61D4BD}" type="slidenum">
              <a:rPr lang="en-US" altLang="en-US" smtClean="0"/>
              <a:pPr/>
              <a:t>‹#›</a:t>
            </a:fld>
            <a:endParaRPr lang="en-US" altLang="en-US"/>
          </a:p>
        </p:txBody>
      </p:sp>
    </p:spTree>
    <p:extLst>
      <p:ext uri="{BB962C8B-B14F-4D97-AF65-F5344CB8AC3E}">
        <p14:creationId xmlns:p14="http://schemas.microsoft.com/office/powerpoint/2010/main" val="30330930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43993" y="587975"/>
            <a:ext cx="7562439" cy="3191863"/>
          </a:xfrm>
        </p:spPr>
        <p:txBody>
          <a:bodyPr anchor="ctr">
            <a:normAutofit/>
          </a:bodyPr>
          <a:lstStyle>
            <a:lvl1pPr algn="l">
              <a:defRPr sz="3086"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176074" y="3779838"/>
            <a:ext cx="7058275" cy="531977"/>
          </a:xfrm>
        </p:spPr>
        <p:txBody>
          <a:bodyPr anchor="ctr"/>
          <a:lstStyle>
            <a:lvl1pPr marL="0" indent="0">
              <a:buFontTx/>
              <a:buNone/>
              <a:defRPr/>
            </a:lvl1pPr>
            <a:lvl2pPr marL="503972" indent="0">
              <a:buFontTx/>
              <a:buNone/>
              <a:defRPr/>
            </a:lvl2pPr>
            <a:lvl3pPr marL="1007943" indent="0">
              <a:buFontTx/>
              <a:buNone/>
              <a:defRPr/>
            </a:lvl3pPr>
            <a:lvl4pPr marL="1511915" indent="0">
              <a:buFontTx/>
              <a:buNone/>
              <a:defRPr/>
            </a:lvl4pPr>
            <a:lvl5pPr marL="2015886" indent="0">
              <a:buFontTx/>
              <a:buNone/>
              <a:defRPr/>
            </a:lvl5pPr>
          </a:lstStyle>
          <a:p>
            <a:pPr lvl="0"/>
            <a:r>
              <a:rPr lang="en-US"/>
              <a:t>Click to edit Master text styles</a:t>
            </a:r>
          </a:p>
        </p:txBody>
      </p:sp>
      <p:sp>
        <p:nvSpPr>
          <p:cNvPr id="3" name="Text Placeholder 2"/>
          <p:cNvSpPr>
            <a:spLocks noGrp="1"/>
          </p:cNvSpPr>
          <p:nvPr>
            <p:ph type="body" idx="1"/>
          </p:nvPr>
        </p:nvSpPr>
        <p:spPr>
          <a:xfrm>
            <a:off x="588037" y="4741133"/>
            <a:ext cx="7036110" cy="1894582"/>
          </a:xfrm>
        </p:spPr>
        <p:txBody>
          <a:bodyPr anchor="ctr">
            <a:normAutofit/>
          </a:bodyPr>
          <a:lstStyle>
            <a:lvl1pPr marL="0" indent="0" algn="l">
              <a:buNone/>
              <a:defRPr sz="2205">
                <a:solidFill>
                  <a:schemeClr val="bg2">
                    <a:lumMod val="75000"/>
                  </a:schemeClr>
                </a:solidFill>
              </a:defRPr>
            </a:lvl1pPr>
            <a:lvl2pPr marL="503972" indent="0">
              <a:buNone/>
              <a:defRPr sz="1984">
                <a:solidFill>
                  <a:schemeClr val="tx1">
                    <a:tint val="75000"/>
                  </a:schemeClr>
                </a:solidFill>
              </a:defRPr>
            </a:lvl2pPr>
            <a:lvl3pPr marL="1007943" indent="0">
              <a:buNone/>
              <a:defRPr sz="1764">
                <a:solidFill>
                  <a:schemeClr val="tx1">
                    <a:tint val="75000"/>
                  </a:schemeClr>
                </a:solidFill>
              </a:defRPr>
            </a:lvl3pPr>
            <a:lvl4pPr marL="1511915" indent="0">
              <a:buNone/>
              <a:defRPr sz="1543">
                <a:solidFill>
                  <a:schemeClr val="tx1">
                    <a:tint val="75000"/>
                  </a:schemeClr>
                </a:solidFill>
              </a:defRPr>
            </a:lvl4pPr>
            <a:lvl5pPr marL="2015886" indent="0">
              <a:buNone/>
              <a:defRPr sz="1543">
                <a:solidFill>
                  <a:schemeClr val="tx1">
                    <a:tint val="75000"/>
                  </a:schemeClr>
                </a:solidFill>
              </a:defRPr>
            </a:lvl5pPr>
            <a:lvl6pPr marL="2519858" indent="0">
              <a:buNone/>
              <a:defRPr sz="1543">
                <a:solidFill>
                  <a:schemeClr val="tx1">
                    <a:tint val="75000"/>
                  </a:schemeClr>
                </a:solidFill>
              </a:defRPr>
            </a:lvl6pPr>
            <a:lvl7pPr marL="3023829" indent="0">
              <a:buNone/>
              <a:defRPr sz="1543">
                <a:solidFill>
                  <a:schemeClr val="tx1">
                    <a:tint val="75000"/>
                  </a:schemeClr>
                </a:solidFill>
              </a:defRPr>
            </a:lvl7pPr>
            <a:lvl8pPr marL="3527801" indent="0">
              <a:buNone/>
              <a:defRPr sz="1543">
                <a:solidFill>
                  <a:schemeClr val="tx1">
                    <a:tint val="75000"/>
                  </a:schemeClr>
                </a:solidFill>
              </a:defRPr>
            </a:lvl8pPr>
            <a:lvl9pPr marL="4031772" indent="0">
              <a:buNone/>
              <a:defRPr sz="154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EE5084CC-FCD1-4C5A-AB8F-2246CB61D4BD}" type="slidenum">
              <a:rPr lang="en-US" altLang="en-US" smtClean="0"/>
              <a:pPr/>
              <a:t>‹#›</a:t>
            </a:fld>
            <a:endParaRPr lang="en-US" altLang="en-US"/>
          </a:p>
        </p:txBody>
      </p:sp>
      <p:sp>
        <p:nvSpPr>
          <p:cNvPr id="14" name="TextBox 13"/>
          <p:cNvSpPr txBox="1"/>
          <p:nvPr/>
        </p:nvSpPr>
        <p:spPr>
          <a:xfrm>
            <a:off x="252016" y="783331"/>
            <a:ext cx="504162" cy="644607"/>
          </a:xfrm>
          <a:prstGeom prst="rect">
            <a:avLst/>
          </a:prstGeom>
        </p:spPr>
        <p:txBody>
          <a:bodyPr vert="horz" lIns="100796" tIns="50398" rIns="100796" bIns="50398" rtlCol="0" anchor="ctr">
            <a:noAutofit/>
          </a:bodyPr>
          <a:lstStyle/>
          <a:p>
            <a:pPr lvl="0"/>
            <a:r>
              <a:rPr lang="en-US" sz="8818" dirty="0">
                <a:solidFill>
                  <a:schemeClr val="tx1"/>
                </a:solidFill>
                <a:effectLst/>
              </a:rPr>
              <a:t>“</a:t>
            </a:r>
          </a:p>
        </p:txBody>
      </p:sp>
      <p:sp>
        <p:nvSpPr>
          <p:cNvPr id="15" name="TextBox 14"/>
          <p:cNvSpPr txBox="1"/>
          <p:nvPr/>
        </p:nvSpPr>
        <p:spPr>
          <a:xfrm>
            <a:off x="8484527" y="3051870"/>
            <a:ext cx="504162" cy="644607"/>
          </a:xfrm>
          <a:prstGeom prst="rect">
            <a:avLst/>
          </a:prstGeom>
        </p:spPr>
        <p:txBody>
          <a:bodyPr vert="horz" lIns="100796" tIns="50398" rIns="100796" bIns="50398" rtlCol="0" anchor="ctr">
            <a:noAutofit/>
          </a:bodyPr>
          <a:lstStyle/>
          <a:p>
            <a:pPr lvl="0" algn="r"/>
            <a:r>
              <a:rPr lang="en-US" sz="8818" dirty="0">
                <a:solidFill>
                  <a:schemeClr val="tx1"/>
                </a:solidFill>
                <a:effectLst/>
              </a:rPr>
              <a:t>”</a:t>
            </a:r>
          </a:p>
        </p:txBody>
      </p:sp>
    </p:spTree>
    <p:extLst>
      <p:ext uri="{BB962C8B-B14F-4D97-AF65-F5344CB8AC3E}">
        <p14:creationId xmlns:p14="http://schemas.microsoft.com/office/powerpoint/2010/main" val="8426458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588037" y="3779838"/>
            <a:ext cx="7036110" cy="1871069"/>
          </a:xfrm>
        </p:spPr>
        <p:txBody>
          <a:bodyPr anchor="b">
            <a:normAutofit/>
          </a:bodyPr>
          <a:lstStyle>
            <a:lvl1pPr algn="l">
              <a:defRPr sz="3086" b="0" cap="all"/>
            </a:lvl1pPr>
          </a:lstStyle>
          <a:p>
            <a:r>
              <a:rPr lang="en-US"/>
              <a:t>Click to edit Master title style</a:t>
            </a:r>
            <a:endParaRPr lang="en-US" dirty="0"/>
          </a:p>
        </p:txBody>
      </p:sp>
      <p:sp>
        <p:nvSpPr>
          <p:cNvPr id="3" name="Text Placeholder 2"/>
          <p:cNvSpPr>
            <a:spLocks noGrp="1"/>
          </p:cNvSpPr>
          <p:nvPr>
            <p:ph type="body" idx="1"/>
          </p:nvPr>
        </p:nvSpPr>
        <p:spPr>
          <a:xfrm>
            <a:off x="588036" y="5658160"/>
            <a:ext cx="7037423" cy="977554"/>
          </a:xfrm>
        </p:spPr>
        <p:txBody>
          <a:bodyPr anchor="t">
            <a:normAutofit/>
          </a:bodyPr>
          <a:lstStyle>
            <a:lvl1pPr marL="0" indent="0" algn="l">
              <a:buNone/>
              <a:defRPr sz="1984">
                <a:solidFill>
                  <a:schemeClr val="bg2">
                    <a:lumMod val="75000"/>
                  </a:schemeClr>
                </a:solidFill>
              </a:defRPr>
            </a:lvl1pPr>
            <a:lvl2pPr marL="503972" indent="0">
              <a:buNone/>
              <a:defRPr sz="1984">
                <a:solidFill>
                  <a:schemeClr val="tx1">
                    <a:tint val="75000"/>
                  </a:schemeClr>
                </a:solidFill>
              </a:defRPr>
            </a:lvl2pPr>
            <a:lvl3pPr marL="1007943" indent="0">
              <a:buNone/>
              <a:defRPr sz="1764">
                <a:solidFill>
                  <a:schemeClr val="tx1">
                    <a:tint val="75000"/>
                  </a:schemeClr>
                </a:solidFill>
              </a:defRPr>
            </a:lvl3pPr>
            <a:lvl4pPr marL="1511915" indent="0">
              <a:buNone/>
              <a:defRPr sz="1543">
                <a:solidFill>
                  <a:schemeClr val="tx1">
                    <a:tint val="75000"/>
                  </a:schemeClr>
                </a:solidFill>
              </a:defRPr>
            </a:lvl4pPr>
            <a:lvl5pPr marL="2015886" indent="0">
              <a:buNone/>
              <a:defRPr sz="1543">
                <a:solidFill>
                  <a:schemeClr val="tx1">
                    <a:tint val="75000"/>
                  </a:schemeClr>
                </a:solidFill>
              </a:defRPr>
            </a:lvl5pPr>
            <a:lvl6pPr marL="2519858" indent="0">
              <a:buNone/>
              <a:defRPr sz="1543">
                <a:solidFill>
                  <a:schemeClr val="tx1">
                    <a:tint val="75000"/>
                  </a:schemeClr>
                </a:solidFill>
              </a:defRPr>
            </a:lvl6pPr>
            <a:lvl7pPr marL="3023829" indent="0">
              <a:buNone/>
              <a:defRPr sz="1543">
                <a:solidFill>
                  <a:schemeClr val="tx1">
                    <a:tint val="75000"/>
                  </a:schemeClr>
                </a:solidFill>
              </a:defRPr>
            </a:lvl7pPr>
            <a:lvl8pPr marL="3527801" indent="0">
              <a:buNone/>
              <a:defRPr sz="1543">
                <a:solidFill>
                  <a:schemeClr val="tx1">
                    <a:tint val="75000"/>
                  </a:schemeClr>
                </a:solidFill>
              </a:defRPr>
            </a:lvl8pPr>
            <a:lvl9pPr marL="4031772" indent="0">
              <a:buNone/>
              <a:defRPr sz="154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EE5084CC-FCD1-4C5A-AB8F-2246CB61D4BD}" type="slidenum">
              <a:rPr lang="en-US" altLang="en-US" smtClean="0"/>
              <a:pPr/>
              <a:t>‹#›</a:t>
            </a:fld>
            <a:endParaRPr lang="en-US" altLang="en-US"/>
          </a:p>
        </p:txBody>
      </p:sp>
    </p:spTree>
    <p:extLst>
      <p:ext uri="{BB962C8B-B14F-4D97-AF65-F5344CB8AC3E}">
        <p14:creationId xmlns:p14="http://schemas.microsoft.com/office/powerpoint/2010/main" val="10942259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43993" y="587975"/>
            <a:ext cx="7562438" cy="3191863"/>
          </a:xfrm>
        </p:spPr>
        <p:txBody>
          <a:bodyPr anchor="ctr">
            <a:normAutofit/>
          </a:bodyPr>
          <a:lstStyle>
            <a:lvl1pPr algn="l">
              <a:defRPr sz="3086"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588037" y="4283816"/>
            <a:ext cx="7036110" cy="1157283"/>
          </a:xfrm>
        </p:spPr>
        <p:txBody>
          <a:bodyPr vert="horz" lIns="91440" tIns="45720" rIns="91440" bIns="45720" rtlCol="0" anchor="b">
            <a:normAutofit/>
          </a:bodyPr>
          <a:lstStyle>
            <a:lvl1pPr>
              <a:buNone/>
              <a:defRPr lang="en-US" sz="2205"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588036" y="5459766"/>
            <a:ext cx="7036109" cy="1175949"/>
          </a:xfrm>
        </p:spPr>
        <p:txBody>
          <a:bodyPr anchor="t">
            <a:normAutofit/>
          </a:bodyPr>
          <a:lstStyle>
            <a:lvl1pPr marL="0" indent="0" algn="l">
              <a:buNone/>
              <a:defRPr sz="1984">
                <a:solidFill>
                  <a:schemeClr val="bg2">
                    <a:lumMod val="75000"/>
                  </a:schemeClr>
                </a:solidFill>
              </a:defRPr>
            </a:lvl1pPr>
            <a:lvl2pPr marL="503972" indent="0">
              <a:buNone/>
              <a:defRPr sz="1984">
                <a:solidFill>
                  <a:schemeClr val="tx1">
                    <a:tint val="75000"/>
                  </a:schemeClr>
                </a:solidFill>
              </a:defRPr>
            </a:lvl2pPr>
            <a:lvl3pPr marL="1007943" indent="0">
              <a:buNone/>
              <a:defRPr sz="1764">
                <a:solidFill>
                  <a:schemeClr val="tx1">
                    <a:tint val="75000"/>
                  </a:schemeClr>
                </a:solidFill>
              </a:defRPr>
            </a:lvl3pPr>
            <a:lvl4pPr marL="1511915" indent="0">
              <a:buNone/>
              <a:defRPr sz="1543">
                <a:solidFill>
                  <a:schemeClr val="tx1">
                    <a:tint val="75000"/>
                  </a:schemeClr>
                </a:solidFill>
              </a:defRPr>
            </a:lvl4pPr>
            <a:lvl5pPr marL="2015886" indent="0">
              <a:buNone/>
              <a:defRPr sz="1543">
                <a:solidFill>
                  <a:schemeClr val="tx1">
                    <a:tint val="75000"/>
                  </a:schemeClr>
                </a:solidFill>
              </a:defRPr>
            </a:lvl5pPr>
            <a:lvl6pPr marL="2519858" indent="0">
              <a:buNone/>
              <a:defRPr sz="1543">
                <a:solidFill>
                  <a:schemeClr val="tx1">
                    <a:tint val="75000"/>
                  </a:schemeClr>
                </a:solidFill>
              </a:defRPr>
            </a:lvl6pPr>
            <a:lvl7pPr marL="3023829" indent="0">
              <a:buNone/>
              <a:defRPr sz="1543">
                <a:solidFill>
                  <a:schemeClr val="tx1">
                    <a:tint val="75000"/>
                  </a:schemeClr>
                </a:solidFill>
              </a:defRPr>
            </a:lvl7pPr>
            <a:lvl8pPr marL="3527801" indent="0">
              <a:buNone/>
              <a:defRPr sz="1543">
                <a:solidFill>
                  <a:schemeClr val="tx1">
                    <a:tint val="75000"/>
                  </a:schemeClr>
                </a:solidFill>
              </a:defRPr>
            </a:lvl8pPr>
            <a:lvl9pPr marL="4031772" indent="0">
              <a:buNone/>
              <a:defRPr sz="154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EE5084CC-FCD1-4C5A-AB8F-2246CB61D4BD}" type="slidenum">
              <a:rPr lang="en-US" altLang="en-US" smtClean="0"/>
              <a:pPr/>
              <a:t>‹#›</a:t>
            </a:fld>
            <a:endParaRPr lang="en-US" altLang="en-US"/>
          </a:p>
        </p:txBody>
      </p:sp>
      <p:sp>
        <p:nvSpPr>
          <p:cNvPr id="14" name="TextBox 13"/>
          <p:cNvSpPr txBox="1"/>
          <p:nvPr/>
        </p:nvSpPr>
        <p:spPr>
          <a:xfrm>
            <a:off x="252016" y="783331"/>
            <a:ext cx="504162" cy="644607"/>
          </a:xfrm>
          <a:prstGeom prst="rect">
            <a:avLst/>
          </a:prstGeom>
        </p:spPr>
        <p:txBody>
          <a:bodyPr vert="horz" lIns="100796" tIns="50398" rIns="100796" bIns="50398" rtlCol="0" anchor="ctr">
            <a:noAutofit/>
          </a:bodyPr>
          <a:lstStyle/>
          <a:p>
            <a:pPr lvl="0"/>
            <a:r>
              <a:rPr lang="en-US" sz="8818" dirty="0">
                <a:solidFill>
                  <a:schemeClr val="tx1"/>
                </a:solidFill>
                <a:effectLst/>
              </a:rPr>
              <a:t>“</a:t>
            </a:r>
          </a:p>
        </p:txBody>
      </p:sp>
      <p:sp>
        <p:nvSpPr>
          <p:cNvPr id="15" name="TextBox 14"/>
          <p:cNvSpPr txBox="1"/>
          <p:nvPr/>
        </p:nvSpPr>
        <p:spPr>
          <a:xfrm>
            <a:off x="8484527" y="3051870"/>
            <a:ext cx="504162" cy="644607"/>
          </a:xfrm>
          <a:prstGeom prst="rect">
            <a:avLst/>
          </a:prstGeom>
        </p:spPr>
        <p:txBody>
          <a:bodyPr vert="horz" lIns="100796" tIns="50398" rIns="100796" bIns="50398" rtlCol="0" anchor="ctr">
            <a:noAutofit/>
          </a:bodyPr>
          <a:lstStyle/>
          <a:p>
            <a:pPr lvl="0" algn="r"/>
            <a:r>
              <a:rPr lang="en-US" sz="8818" dirty="0">
                <a:solidFill>
                  <a:schemeClr val="tx1"/>
                </a:solidFill>
                <a:effectLst/>
              </a:rPr>
              <a:t>”</a:t>
            </a:r>
          </a:p>
        </p:txBody>
      </p:sp>
    </p:spTree>
    <p:extLst>
      <p:ext uri="{BB962C8B-B14F-4D97-AF65-F5344CB8AC3E}">
        <p14:creationId xmlns:p14="http://schemas.microsoft.com/office/powerpoint/2010/main" val="12231145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588037" y="587975"/>
            <a:ext cx="8296515" cy="3191863"/>
          </a:xfrm>
        </p:spPr>
        <p:txBody>
          <a:bodyPr vert="horz" lIns="91440" tIns="45720" rIns="91440" bIns="45720" rtlCol="0" anchor="ctr">
            <a:normAutofit/>
          </a:bodyPr>
          <a:lstStyle>
            <a:lvl1pPr>
              <a:defRPr lang="en-US" sz="3086"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588037" y="4330481"/>
            <a:ext cx="7036110" cy="923960"/>
          </a:xfrm>
        </p:spPr>
        <p:txBody>
          <a:bodyPr vert="horz" lIns="91440" tIns="45720" rIns="91440" bIns="45720" rtlCol="0" anchor="b">
            <a:normAutofit/>
          </a:bodyPr>
          <a:lstStyle>
            <a:lvl1pPr>
              <a:buNone/>
              <a:defRPr lang="en-US" sz="2205"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588036" y="5254443"/>
            <a:ext cx="7036109" cy="1381272"/>
          </a:xfrm>
        </p:spPr>
        <p:txBody>
          <a:bodyPr anchor="t">
            <a:normAutofit/>
          </a:bodyPr>
          <a:lstStyle>
            <a:lvl1pPr marL="0" indent="0" algn="l">
              <a:buNone/>
              <a:defRPr sz="1984">
                <a:solidFill>
                  <a:schemeClr val="bg2">
                    <a:lumMod val="75000"/>
                  </a:schemeClr>
                </a:solidFill>
              </a:defRPr>
            </a:lvl1pPr>
            <a:lvl2pPr marL="503972" indent="0">
              <a:buNone/>
              <a:defRPr sz="1984">
                <a:solidFill>
                  <a:schemeClr val="tx1">
                    <a:tint val="75000"/>
                  </a:schemeClr>
                </a:solidFill>
              </a:defRPr>
            </a:lvl2pPr>
            <a:lvl3pPr marL="1007943" indent="0">
              <a:buNone/>
              <a:defRPr sz="1764">
                <a:solidFill>
                  <a:schemeClr val="tx1">
                    <a:tint val="75000"/>
                  </a:schemeClr>
                </a:solidFill>
              </a:defRPr>
            </a:lvl3pPr>
            <a:lvl4pPr marL="1511915" indent="0">
              <a:buNone/>
              <a:defRPr sz="1543">
                <a:solidFill>
                  <a:schemeClr val="tx1">
                    <a:tint val="75000"/>
                  </a:schemeClr>
                </a:solidFill>
              </a:defRPr>
            </a:lvl4pPr>
            <a:lvl5pPr marL="2015886" indent="0">
              <a:buNone/>
              <a:defRPr sz="1543">
                <a:solidFill>
                  <a:schemeClr val="tx1">
                    <a:tint val="75000"/>
                  </a:schemeClr>
                </a:solidFill>
              </a:defRPr>
            </a:lvl5pPr>
            <a:lvl6pPr marL="2519858" indent="0">
              <a:buNone/>
              <a:defRPr sz="1543">
                <a:solidFill>
                  <a:schemeClr val="tx1">
                    <a:tint val="75000"/>
                  </a:schemeClr>
                </a:solidFill>
              </a:defRPr>
            </a:lvl6pPr>
            <a:lvl7pPr marL="3023829" indent="0">
              <a:buNone/>
              <a:defRPr sz="1543">
                <a:solidFill>
                  <a:schemeClr val="tx1">
                    <a:tint val="75000"/>
                  </a:schemeClr>
                </a:solidFill>
              </a:defRPr>
            </a:lvl7pPr>
            <a:lvl8pPr marL="3527801" indent="0">
              <a:buNone/>
              <a:defRPr sz="1543">
                <a:solidFill>
                  <a:schemeClr val="tx1">
                    <a:tint val="75000"/>
                  </a:schemeClr>
                </a:solidFill>
              </a:defRPr>
            </a:lvl8pPr>
            <a:lvl9pPr marL="4031772" indent="0">
              <a:buNone/>
              <a:defRPr sz="154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EE5084CC-FCD1-4C5A-AB8F-2246CB61D4BD}" type="slidenum">
              <a:rPr lang="en-US" altLang="en-US" smtClean="0"/>
              <a:pPr/>
              <a:t>‹#›</a:t>
            </a:fld>
            <a:endParaRPr lang="en-US" altLang="en-US"/>
          </a:p>
        </p:txBody>
      </p:sp>
    </p:spTree>
    <p:extLst>
      <p:ext uri="{BB962C8B-B14F-4D97-AF65-F5344CB8AC3E}">
        <p14:creationId xmlns:p14="http://schemas.microsoft.com/office/powerpoint/2010/main" val="7706672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88037" y="4955787"/>
            <a:ext cx="7226286" cy="1679928"/>
          </a:xfrm>
        </p:spPr>
        <p:txBody>
          <a:bodyPr>
            <a:normAutofit/>
          </a:bodyPr>
          <a:lstStyle>
            <a:lvl1pPr algn="l">
              <a:defRPr sz="3086"/>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88037" y="587976"/>
            <a:ext cx="7226286" cy="4153158"/>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B20ADA0A-D287-4C6A-B0AC-6CBB74D45C56}" type="slidenum">
              <a:rPr lang="en-US" altLang="en-US" smtClean="0"/>
              <a:pPr/>
              <a:t>‹#›</a:t>
            </a:fld>
            <a:endParaRPr lang="en-US" altLang="en-US"/>
          </a:p>
        </p:txBody>
      </p:sp>
    </p:spTree>
    <p:extLst>
      <p:ext uri="{BB962C8B-B14F-4D97-AF65-F5344CB8AC3E}">
        <p14:creationId xmlns:p14="http://schemas.microsoft.com/office/powerpoint/2010/main" val="38813441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39007" y="587975"/>
            <a:ext cx="2253582" cy="4871791"/>
          </a:xfrm>
        </p:spPr>
        <p:txBody>
          <a:bodyPr vert="eaVert">
            <a:normAutofit/>
          </a:bodyPr>
          <a:lstStyle>
            <a:lvl1pPr>
              <a:defRPr sz="3086"/>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88036" y="587975"/>
            <a:ext cx="6449232" cy="60477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1D434509-BC07-41CF-A59E-A0395381777F}" type="slidenum">
              <a:rPr lang="en-US" altLang="en-US" smtClean="0"/>
              <a:pPr/>
              <a:t>‹#›</a:t>
            </a:fld>
            <a:endParaRPr lang="en-US" altLang="en-US"/>
          </a:p>
        </p:txBody>
      </p:sp>
    </p:spTree>
    <p:extLst>
      <p:ext uri="{BB962C8B-B14F-4D97-AF65-F5344CB8AC3E}">
        <p14:creationId xmlns:p14="http://schemas.microsoft.com/office/powerpoint/2010/main" val="38677102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503238" y="301625"/>
            <a:ext cx="9067800" cy="1258888"/>
          </a:xfrm>
        </p:spPr>
        <p:txBody>
          <a:bodyPr/>
          <a:lstStyle/>
          <a:p>
            <a:r>
              <a:rPr lang="en-US"/>
              <a:t>Click to edit Master title style</a:t>
            </a:r>
          </a:p>
        </p:txBody>
      </p:sp>
      <p:sp>
        <p:nvSpPr>
          <p:cNvPr id="3" name="Table Placeholder 2"/>
          <p:cNvSpPr>
            <a:spLocks noGrp="1"/>
          </p:cNvSpPr>
          <p:nvPr>
            <p:ph type="tbl" idx="1"/>
          </p:nvPr>
        </p:nvSpPr>
        <p:spPr>
          <a:xfrm>
            <a:off x="503238" y="2160588"/>
            <a:ext cx="9067800" cy="4595812"/>
          </a:xfrm>
        </p:spPr>
        <p:txBody>
          <a:bodyPr/>
          <a:lstStyle/>
          <a:p>
            <a:pPr lvl="0"/>
            <a:endParaRPr lang="en-US" noProof="0"/>
          </a:p>
        </p:txBody>
      </p:sp>
      <p:sp>
        <p:nvSpPr>
          <p:cNvPr id="4" name="Rectangle 3"/>
          <p:cNvSpPr>
            <a:spLocks noGrp="1" noChangeArrowheads="1"/>
          </p:cNvSpPr>
          <p:nvPr>
            <p:ph type="dt" idx="10"/>
          </p:nvPr>
        </p:nvSpPr>
        <p:spPr>
          <a:ln/>
        </p:spPr>
        <p:txBody>
          <a:bodyPr/>
          <a:lstStyle>
            <a:lvl1pPr>
              <a:defRPr/>
            </a:lvl1pPr>
          </a:lstStyle>
          <a:p>
            <a:pPr>
              <a:defRPr/>
            </a:pPr>
            <a:endParaRPr lang="en-US"/>
          </a:p>
        </p:txBody>
      </p:sp>
      <p:sp>
        <p:nvSpPr>
          <p:cNvPr id="5" name="Rectangle 4"/>
          <p:cNvSpPr>
            <a:spLocks noGrp="1" noChangeArrowheads="1"/>
          </p:cNvSpPr>
          <p:nvPr>
            <p:ph type="ftr" idx="11"/>
          </p:nvPr>
        </p:nvSpPr>
        <p:spPr>
          <a:ln/>
        </p:spPr>
        <p:txBody>
          <a:bodyPr/>
          <a:lstStyle>
            <a:lvl1pPr>
              <a:defRPr/>
            </a:lvl1pPr>
          </a:lstStyle>
          <a:p>
            <a:pPr>
              <a:defRPr/>
            </a:pPr>
            <a:endParaRPr lang="en-US"/>
          </a:p>
        </p:txBody>
      </p:sp>
      <p:sp>
        <p:nvSpPr>
          <p:cNvPr id="6" name="Rectangle 5"/>
          <p:cNvSpPr>
            <a:spLocks noGrp="1" noChangeArrowheads="1"/>
          </p:cNvSpPr>
          <p:nvPr>
            <p:ph type="sldNum" idx="12"/>
          </p:nvPr>
        </p:nvSpPr>
        <p:spPr>
          <a:ln/>
        </p:spPr>
        <p:txBody>
          <a:bodyPr/>
          <a:lstStyle>
            <a:lvl1pPr>
              <a:defRPr/>
            </a:lvl1pPr>
          </a:lstStyle>
          <a:p>
            <a:fld id="{456AA387-D150-4598-8C18-FF28C3C1C3B2}" type="slidenum">
              <a:rPr lang="en-US" altLang="en-US"/>
              <a:pPr/>
              <a:t>‹#›</a:t>
            </a:fld>
            <a:endParaRPr lang="en-US" altLang="en-US"/>
          </a:p>
        </p:txBody>
      </p:sp>
    </p:spTree>
    <p:extLst>
      <p:ext uri="{BB962C8B-B14F-4D97-AF65-F5344CB8AC3E}">
        <p14:creationId xmlns:p14="http://schemas.microsoft.com/office/powerpoint/2010/main" val="428130230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503238" y="301625"/>
            <a:ext cx="9067800" cy="1258888"/>
          </a:xfrm>
        </p:spPr>
        <p:txBody>
          <a:bodyPr/>
          <a:lstStyle/>
          <a:p>
            <a:r>
              <a:rPr lang="en-US"/>
              <a:t>Click to edit Master title style</a:t>
            </a:r>
          </a:p>
        </p:txBody>
      </p:sp>
      <p:sp>
        <p:nvSpPr>
          <p:cNvPr id="3" name="Content Placeholder 2"/>
          <p:cNvSpPr>
            <a:spLocks noGrp="1"/>
          </p:cNvSpPr>
          <p:nvPr>
            <p:ph sz="half" idx="1"/>
          </p:nvPr>
        </p:nvSpPr>
        <p:spPr>
          <a:xfrm>
            <a:off x="503238" y="2160588"/>
            <a:ext cx="4457700" cy="45958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5113338" y="2160588"/>
            <a:ext cx="4457700" cy="22209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5113338" y="4533900"/>
            <a:ext cx="4457700" cy="2222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3"/>
          <p:cNvSpPr>
            <a:spLocks noGrp="1" noChangeArrowheads="1"/>
          </p:cNvSpPr>
          <p:nvPr>
            <p:ph type="dt" idx="10"/>
          </p:nvPr>
        </p:nvSpPr>
        <p:spPr>
          <a:ln/>
        </p:spPr>
        <p:txBody>
          <a:bodyPr/>
          <a:lstStyle>
            <a:lvl1pPr>
              <a:defRPr/>
            </a:lvl1pPr>
          </a:lstStyle>
          <a:p>
            <a:pPr>
              <a:defRPr/>
            </a:pPr>
            <a:endParaRPr lang="en-US"/>
          </a:p>
        </p:txBody>
      </p:sp>
      <p:sp>
        <p:nvSpPr>
          <p:cNvPr id="7" name="Rectangle 4"/>
          <p:cNvSpPr>
            <a:spLocks noGrp="1" noChangeArrowheads="1"/>
          </p:cNvSpPr>
          <p:nvPr>
            <p:ph type="ftr" idx="11"/>
          </p:nvPr>
        </p:nvSpPr>
        <p:spPr>
          <a:ln/>
        </p:spPr>
        <p:txBody>
          <a:bodyPr/>
          <a:lstStyle>
            <a:lvl1pPr>
              <a:defRPr/>
            </a:lvl1pPr>
          </a:lstStyle>
          <a:p>
            <a:pPr>
              <a:defRPr/>
            </a:pPr>
            <a:endParaRPr lang="en-US"/>
          </a:p>
        </p:txBody>
      </p:sp>
      <p:sp>
        <p:nvSpPr>
          <p:cNvPr id="8" name="Rectangle 5"/>
          <p:cNvSpPr>
            <a:spLocks noGrp="1" noChangeArrowheads="1"/>
          </p:cNvSpPr>
          <p:nvPr>
            <p:ph type="sldNum" idx="12"/>
          </p:nvPr>
        </p:nvSpPr>
        <p:spPr>
          <a:ln/>
        </p:spPr>
        <p:txBody>
          <a:bodyPr/>
          <a:lstStyle>
            <a:lvl1pPr>
              <a:defRPr/>
            </a:lvl1pPr>
          </a:lstStyle>
          <a:p>
            <a:fld id="{2322A964-75DD-4015-9861-6416FD783418}" type="slidenum">
              <a:rPr lang="en-US" altLang="en-US"/>
              <a:pPr/>
              <a:t>‹#›</a:t>
            </a:fld>
            <a:endParaRPr lang="en-US" altLang="en-US"/>
          </a:p>
        </p:txBody>
      </p:sp>
    </p:spTree>
    <p:extLst>
      <p:ext uri="{BB962C8B-B14F-4D97-AF65-F5344CB8AC3E}">
        <p14:creationId xmlns:p14="http://schemas.microsoft.com/office/powerpoint/2010/main" val="11239208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8037" y="4955787"/>
            <a:ext cx="7226286" cy="1679928"/>
          </a:xfrm>
        </p:spPr>
        <p:txBody>
          <a:bodyPr/>
          <a:lstStyle/>
          <a:p>
            <a:r>
              <a:rPr lang="en-US"/>
              <a:t>Click to edit Master title style</a:t>
            </a:r>
            <a:endParaRPr lang="en-US" dirty="0"/>
          </a:p>
        </p:txBody>
      </p:sp>
      <p:sp>
        <p:nvSpPr>
          <p:cNvPr id="3" name="Content Placeholder 2"/>
          <p:cNvSpPr>
            <a:spLocks noGrp="1"/>
          </p:cNvSpPr>
          <p:nvPr>
            <p:ph idx="1"/>
          </p:nvPr>
        </p:nvSpPr>
        <p:spPr>
          <a:xfrm>
            <a:off x="588037" y="587975"/>
            <a:ext cx="7226286" cy="4153158"/>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AE11AED4-72DA-4DB5-992A-6853E6742B8A}" type="slidenum">
              <a:rPr lang="en-US" altLang="en-US" smtClean="0"/>
              <a:pPr/>
              <a:t>‹#›</a:t>
            </a:fld>
            <a:endParaRPr lang="en-US" altLang="en-US"/>
          </a:p>
        </p:txBody>
      </p:sp>
    </p:spTree>
    <p:extLst>
      <p:ext uri="{BB962C8B-B14F-4D97-AF65-F5344CB8AC3E}">
        <p14:creationId xmlns:p14="http://schemas.microsoft.com/office/powerpoint/2010/main" val="22628644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88037" y="2183905"/>
            <a:ext cx="7058276" cy="2557224"/>
          </a:xfrm>
        </p:spPr>
        <p:txBody>
          <a:bodyPr anchor="b">
            <a:normAutofit/>
          </a:bodyPr>
          <a:lstStyle>
            <a:lvl1pPr algn="l">
              <a:defRPr sz="3527" b="0" cap="all"/>
            </a:lvl1pPr>
          </a:lstStyle>
          <a:p>
            <a:r>
              <a:rPr lang="en-US"/>
              <a:t>Click to edit Master title style</a:t>
            </a:r>
            <a:endParaRPr lang="en-US" dirty="0"/>
          </a:p>
        </p:txBody>
      </p:sp>
      <p:sp>
        <p:nvSpPr>
          <p:cNvPr id="3" name="Text Placeholder 2"/>
          <p:cNvSpPr>
            <a:spLocks noGrp="1"/>
          </p:cNvSpPr>
          <p:nvPr>
            <p:ph type="body" idx="1"/>
          </p:nvPr>
        </p:nvSpPr>
        <p:spPr>
          <a:xfrm>
            <a:off x="588037" y="4946454"/>
            <a:ext cx="7058275" cy="1689261"/>
          </a:xfrm>
        </p:spPr>
        <p:txBody>
          <a:bodyPr anchor="t">
            <a:normAutofit/>
          </a:bodyPr>
          <a:lstStyle>
            <a:lvl1pPr marL="0" indent="0" algn="l">
              <a:buNone/>
              <a:defRPr sz="1984">
                <a:solidFill>
                  <a:schemeClr val="bg2">
                    <a:lumMod val="75000"/>
                  </a:schemeClr>
                </a:solidFill>
              </a:defRPr>
            </a:lvl1pPr>
            <a:lvl2pPr marL="503972" indent="0">
              <a:buNone/>
              <a:defRPr sz="1984">
                <a:solidFill>
                  <a:schemeClr val="tx1">
                    <a:tint val="75000"/>
                  </a:schemeClr>
                </a:solidFill>
              </a:defRPr>
            </a:lvl2pPr>
            <a:lvl3pPr marL="1007943" indent="0">
              <a:buNone/>
              <a:defRPr sz="1764">
                <a:solidFill>
                  <a:schemeClr val="tx1">
                    <a:tint val="75000"/>
                  </a:schemeClr>
                </a:solidFill>
              </a:defRPr>
            </a:lvl3pPr>
            <a:lvl4pPr marL="1511915" indent="0">
              <a:buNone/>
              <a:defRPr sz="1543">
                <a:solidFill>
                  <a:schemeClr val="tx1">
                    <a:tint val="75000"/>
                  </a:schemeClr>
                </a:solidFill>
              </a:defRPr>
            </a:lvl4pPr>
            <a:lvl5pPr marL="2015886" indent="0">
              <a:buNone/>
              <a:defRPr sz="1543">
                <a:solidFill>
                  <a:schemeClr val="tx1">
                    <a:tint val="75000"/>
                  </a:schemeClr>
                </a:solidFill>
              </a:defRPr>
            </a:lvl5pPr>
            <a:lvl6pPr marL="2519858" indent="0">
              <a:buNone/>
              <a:defRPr sz="1543">
                <a:solidFill>
                  <a:schemeClr val="tx1">
                    <a:tint val="75000"/>
                  </a:schemeClr>
                </a:solidFill>
              </a:defRPr>
            </a:lvl6pPr>
            <a:lvl7pPr marL="3023829" indent="0">
              <a:buNone/>
              <a:defRPr sz="1543">
                <a:solidFill>
                  <a:schemeClr val="tx1">
                    <a:tint val="75000"/>
                  </a:schemeClr>
                </a:solidFill>
              </a:defRPr>
            </a:lvl7pPr>
            <a:lvl8pPr marL="3527801" indent="0">
              <a:buNone/>
              <a:defRPr sz="1543">
                <a:solidFill>
                  <a:schemeClr val="tx1">
                    <a:tint val="75000"/>
                  </a:schemeClr>
                </a:solidFill>
              </a:defRPr>
            </a:lvl8pPr>
            <a:lvl9pPr marL="4031772" indent="0">
              <a:buNone/>
              <a:defRPr sz="154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2F3AE957-057F-4877-BD65-587F9F8B18E2}" type="slidenum">
              <a:rPr lang="en-US" altLang="en-US" smtClean="0"/>
              <a:pPr/>
              <a:t>‹#›</a:t>
            </a:fld>
            <a:endParaRPr lang="en-US" altLang="en-US"/>
          </a:p>
        </p:txBody>
      </p:sp>
    </p:spTree>
    <p:extLst>
      <p:ext uri="{BB962C8B-B14F-4D97-AF65-F5344CB8AC3E}">
        <p14:creationId xmlns:p14="http://schemas.microsoft.com/office/powerpoint/2010/main" val="16355277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8037" y="4955787"/>
            <a:ext cx="7226286" cy="1679928"/>
          </a:xfrm>
        </p:spPr>
        <p:txBody>
          <a:bodyPr>
            <a:normAutofit/>
          </a:bodyPr>
          <a:lstStyle>
            <a:lvl1pPr>
              <a:defRPr sz="3527"/>
            </a:lvl1pPr>
          </a:lstStyle>
          <a:p>
            <a:r>
              <a:rPr lang="en-US"/>
              <a:t>Click to edit Master title style</a:t>
            </a:r>
            <a:endParaRPr lang="en-US" dirty="0"/>
          </a:p>
        </p:txBody>
      </p:sp>
      <p:sp>
        <p:nvSpPr>
          <p:cNvPr id="11" name="Content Placeholder 3"/>
          <p:cNvSpPr>
            <a:spLocks noGrp="1"/>
          </p:cNvSpPr>
          <p:nvPr>
            <p:ph sz="half" idx="13"/>
          </p:nvPr>
        </p:nvSpPr>
        <p:spPr>
          <a:xfrm>
            <a:off x="588037" y="587975"/>
            <a:ext cx="4354564" cy="4153155"/>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5"/>
          <p:cNvSpPr>
            <a:spLocks noGrp="1"/>
          </p:cNvSpPr>
          <p:nvPr>
            <p:ph sz="quarter" idx="4"/>
          </p:nvPr>
        </p:nvSpPr>
        <p:spPr>
          <a:xfrm>
            <a:off x="5139930" y="587975"/>
            <a:ext cx="4352658" cy="4143822"/>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392D9D39-5B48-41C1-AE58-B09E053A1F44}" type="slidenum">
              <a:rPr lang="en-US" altLang="en-US" smtClean="0"/>
              <a:pPr/>
              <a:t>‹#›</a:t>
            </a:fld>
            <a:endParaRPr lang="en-US" altLang="en-US"/>
          </a:p>
        </p:txBody>
      </p:sp>
    </p:spTree>
    <p:extLst>
      <p:ext uri="{BB962C8B-B14F-4D97-AF65-F5344CB8AC3E}">
        <p14:creationId xmlns:p14="http://schemas.microsoft.com/office/powerpoint/2010/main" val="267880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88037" y="4955787"/>
            <a:ext cx="7226286" cy="1679928"/>
          </a:xfrm>
        </p:spPr>
        <p:txBody>
          <a:bodyPr>
            <a:normAutofit/>
          </a:bodyPr>
          <a:lstStyle>
            <a:lvl1pPr>
              <a:defRPr sz="3527"/>
            </a:lvl1pPr>
          </a:lstStyle>
          <a:p>
            <a:r>
              <a:rPr lang="en-US"/>
              <a:t>Click to edit Master title style</a:t>
            </a:r>
            <a:endParaRPr lang="en-US" dirty="0"/>
          </a:p>
        </p:txBody>
      </p:sp>
      <p:sp>
        <p:nvSpPr>
          <p:cNvPr id="3" name="Text Placeholder 2"/>
          <p:cNvSpPr>
            <a:spLocks noGrp="1"/>
          </p:cNvSpPr>
          <p:nvPr>
            <p:ph type="body" idx="1"/>
          </p:nvPr>
        </p:nvSpPr>
        <p:spPr>
          <a:xfrm>
            <a:off x="840053" y="587975"/>
            <a:ext cx="4097587" cy="671971"/>
          </a:xfrm>
        </p:spPr>
        <p:txBody>
          <a:bodyPr anchor="b">
            <a:noAutofit/>
          </a:bodyPr>
          <a:lstStyle>
            <a:lvl1pPr marL="0" indent="0">
              <a:buNone/>
              <a:defRPr sz="2646" b="0" cap="all">
                <a:solidFill>
                  <a:schemeClr val="tx1"/>
                </a:solidFill>
              </a:defRPr>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en-US"/>
              <a:t>Click to edit Master text styles</a:t>
            </a:r>
          </a:p>
        </p:txBody>
      </p:sp>
      <p:sp>
        <p:nvSpPr>
          <p:cNvPr id="4" name="Content Placeholder 3"/>
          <p:cNvSpPr>
            <a:spLocks noGrp="1"/>
          </p:cNvSpPr>
          <p:nvPr>
            <p:ph sz="half" idx="2"/>
          </p:nvPr>
        </p:nvSpPr>
        <p:spPr>
          <a:xfrm>
            <a:off x="588036" y="1259946"/>
            <a:ext cx="4349603" cy="3481184"/>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352318" y="624724"/>
            <a:ext cx="4149605" cy="635222"/>
          </a:xfrm>
        </p:spPr>
        <p:txBody>
          <a:bodyPr anchor="b">
            <a:noAutofit/>
          </a:bodyPr>
          <a:lstStyle>
            <a:lvl1pPr marL="0" indent="0">
              <a:buNone/>
              <a:defRPr sz="2646" b="0" cap="all">
                <a:solidFill>
                  <a:schemeClr val="tx1"/>
                </a:solidFill>
              </a:defRPr>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en-US"/>
              <a:t>Click to edit Master text styles</a:t>
            </a:r>
          </a:p>
        </p:txBody>
      </p:sp>
      <p:sp>
        <p:nvSpPr>
          <p:cNvPr id="6" name="Content Placeholder 5"/>
          <p:cNvSpPr>
            <a:spLocks noGrp="1"/>
          </p:cNvSpPr>
          <p:nvPr>
            <p:ph sz="quarter" idx="4"/>
          </p:nvPr>
        </p:nvSpPr>
        <p:spPr>
          <a:xfrm>
            <a:off x="5139931" y="1259946"/>
            <a:ext cx="4361992" cy="3471851"/>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fld id="{D7DC2DEA-8F75-458F-95DA-32B6C1512C1B}" type="slidenum">
              <a:rPr lang="en-US" altLang="en-US" smtClean="0"/>
              <a:pPr/>
              <a:t>‹#›</a:t>
            </a:fld>
            <a:endParaRPr lang="en-US" altLang="en-US"/>
          </a:p>
        </p:txBody>
      </p:sp>
    </p:spTree>
    <p:extLst>
      <p:ext uri="{BB962C8B-B14F-4D97-AF65-F5344CB8AC3E}">
        <p14:creationId xmlns:p14="http://schemas.microsoft.com/office/powerpoint/2010/main" val="13315717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88037" y="4955787"/>
            <a:ext cx="7226286" cy="1679928"/>
          </a:xfrm>
        </p:spPr>
        <p:txBody>
          <a:bodyPr>
            <a:normAutofit/>
          </a:bodyPr>
          <a:lstStyle>
            <a:lvl1pPr>
              <a:defRPr sz="3527"/>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fld id="{5C8F0DA8-60F3-4AB6-A670-D7D503C9C2FE}" type="slidenum">
              <a:rPr lang="en-US" altLang="en-US" smtClean="0"/>
              <a:pPr/>
              <a:t>‹#›</a:t>
            </a:fld>
            <a:endParaRPr lang="en-US" altLang="en-US"/>
          </a:p>
        </p:txBody>
      </p:sp>
    </p:spTree>
    <p:extLst>
      <p:ext uri="{BB962C8B-B14F-4D97-AF65-F5344CB8AC3E}">
        <p14:creationId xmlns:p14="http://schemas.microsoft.com/office/powerpoint/2010/main" val="2758744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fld id="{E636DF3A-6915-4896-BDAE-3E2B6C894EB9}" type="slidenum">
              <a:rPr lang="en-US" altLang="en-US" smtClean="0"/>
              <a:pPr/>
              <a:t>‹#›</a:t>
            </a:fld>
            <a:endParaRPr lang="en-US" altLang="en-US"/>
          </a:p>
        </p:txBody>
      </p:sp>
    </p:spTree>
    <p:extLst>
      <p:ext uri="{BB962C8B-B14F-4D97-AF65-F5344CB8AC3E}">
        <p14:creationId xmlns:p14="http://schemas.microsoft.com/office/powerpoint/2010/main" val="42124216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73704" y="587975"/>
            <a:ext cx="3528219" cy="1679928"/>
          </a:xfrm>
        </p:spPr>
        <p:txBody>
          <a:bodyPr anchor="b">
            <a:normAutofit/>
          </a:bodyPr>
          <a:lstStyle>
            <a:lvl1pPr algn="l">
              <a:defRPr sz="2205" b="0"/>
            </a:lvl1pPr>
          </a:lstStyle>
          <a:p>
            <a:r>
              <a:rPr lang="en-US"/>
              <a:t>Click to edit Master title style</a:t>
            </a:r>
            <a:endParaRPr lang="en-US" dirty="0"/>
          </a:p>
        </p:txBody>
      </p:sp>
      <p:sp>
        <p:nvSpPr>
          <p:cNvPr id="3" name="Content Placeholder 2"/>
          <p:cNvSpPr>
            <a:spLocks noGrp="1"/>
          </p:cNvSpPr>
          <p:nvPr>
            <p:ph idx="1"/>
          </p:nvPr>
        </p:nvSpPr>
        <p:spPr>
          <a:xfrm>
            <a:off x="588036" y="587975"/>
            <a:ext cx="4893419" cy="604774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973704" y="2435898"/>
            <a:ext cx="3528219" cy="2305235"/>
          </a:xfrm>
        </p:spPr>
        <p:txBody>
          <a:bodyPr anchor="t">
            <a:normAutofit/>
          </a:bodyPr>
          <a:lstStyle>
            <a:lvl1pPr marL="0" indent="0">
              <a:buNone/>
              <a:defRPr sz="1764"/>
            </a:lvl1pPr>
            <a:lvl2pPr marL="503972" indent="0">
              <a:buNone/>
              <a:defRPr sz="1323"/>
            </a:lvl2pPr>
            <a:lvl3pPr marL="1007943" indent="0">
              <a:buNone/>
              <a:defRPr sz="1102"/>
            </a:lvl3pPr>
            <a:lvl4pPr marL="1511915" indent="0">
              <a:buNone/>
              <a:defRPr sz="992"/>
            </a:lvl4pPr>
            <a:lvl5pPr marL="2015886" indent="0">
              <a:buNone/>
              <a:defRPr sz="992"/>
            </a:lvl5pPr>
            <a:lvl6pPr marL="2519858" indent="0">
              <a:buNone/>
              <a:defRPr sz="992"/>
            </a:lvl6pPr>
            <a:lvl7pPr marL="3023829" indent="0">
              <a:buNone/>
              <a:defRPr sz="992"/>
            </a:lvl7pPr>
            <a:lvl8pPr marL="3527801" indent="0">
              <a:buNone/>
              <a:defRPr sz="992"/>
            </a:lvl8pPr>
            <a:lvl9pPr marL="4031772" indent="0">
              <a:buNone/>
              <a:defRPr sz="992"/>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0E147AC4-6C24-425C-9A2D-BC53DBF46EEA}" type="slidenum">
              <a:rPr lang="en-US" altLang="en-US" smtClean="0"/>
              <a:pPr/>
              <a:t>‹#›</a:t>
            </a:fld>
            <a:endParaRPr lang="en-US" altLang="en-US"/>
          </a:p>
        </p:txBody>
      </p:sp>
    </p:spTree>
    <p:extLst>
      <p:ext uri="{BB962C8B-B14F-4D97-AF65-F5344CB8AC3E}">
        <p14:creationId xmlns:p14="http://schemas.microsoft.com/office/powerpoint/2010/main" val="2097296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6308" y="1595931"/>
            <a:ext cx="3928244" cy="1259946"/>
          </a:xfrm>
        </p:spPr>
        <p:txBody>
          <a:bodyPr anchor="b">
            <a:normAutofit/>
          </a:bodyPr>
          <a:lstStyle>
            <a:lvl1pPr algn="l">
              <a:defRPr sz="2646" b="0"/>
            </a:lvl1pPr>
          </a:lstStyle>
          <a:p>
            <a:r>
              <a:rPr lang="en-US"/>
              <a:t>Click to edit Master title style</a:t>
            </a:r>
            <a:endParaRPr lang="en-US" dirty="0"/>
          </a:p>
        </p:txBody>
      </p:sp>
      <p:sp>
        <p:nvSpPr>
          <p:cNvPr id="17" name="Picture Placeholder 2"/>
          <p:cNvSpPr>
            <a:spLocks noGrp="1" noChangeAspect="1"/>
          </p:cNvSpPr>
          <p:nvPr>
            <p:ph type="pic" idx="13"/>
          </p:nvPr>
        </p:nvSpPr>
        <p:spPr>
          <a:xfrm>
            <a:off x="840052" y="1007956"/>
            <a:ext cx="3617046" cy="5291773"/>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764"/>
            </a:lvl1pPr>
            <a:lvl2pPr marL="503972" indent="0">
              <a:buNone/>
              <a:defRPr sz="1764"/>
            </a:lvl2pPr>
            <a:lvl3pPr marL="1007943" indent="0">
              <a:buNone/>
              <a:defRPr sz="1764"/>
            </a:lvl3pPr>
            <a:lvl4pPr marL="1511915" indent="0">
              <a:buNone/>
              <a:defRPr sz="1764"/>
            </a:lvl4pPr>
            <a:lvl5pPr marL="2015886" indent="0">
              <a:buNone/>
              <a:defRPr sz="1764"/>
            </a:lvl5pPr>
            <a:lvl6pPr marL="2519858" indent="0">
              <a:buNone/>
              <a:defRPr sz="1764"/>
            </a:lvl6pPr>
            <a:lvl7pPr marL="3023829" indent="0">
              <a:buNone/>
              <a:defRPr sz="1764"/>
            </a:lvl7pPr>
            <a:lvl8pPr marL="3527801" indent="0">
              <a:buNone/>
              <a:defRPr sz="1764"/>
            </a:lvl8pPr>
            <a:lvl9pPr marL="4031772" indent="0">
              <a:buNone/>
              <a:defRPr sz="1764"/>
            </a:lvl9pPr>
          </a:lstStyle>
          <a:p>
            <a:r>
              <a:rPr lang="en-US"/>
              <a:t>Click icon to add picture</a:t>
            </a:r>
            <a:endParaRPr lang="en-US" dirty="0"/>
          </a:p>
        </p:txBody>
      </p:sp>
      <p:sp>
        <p:nvSpPr>
          <p:cNvPr id="4" name="Text Placeholder 3"/>
          <p:cNvSpPr>
            <a:spLocks noGrp="1"/>
          </p:cNvSpPr>
          <p:nvPr>
            <p:ph type="body" sz="half" idx="2"/>
          </p:nvPr>
        </p:nvSpPr>
        <p:spPr>
          <a:xfrm>
            <a:off x="4956558" y="3023870"/>
            <a:ext cx="3929308" cy="2295901"/>
          </a:xfrm>
        </p:spPr>
        <p:txBody>
          <a:bodyPr anchor="t">
            <a:normAutofit/>
          </a:bodyPr>
          <a:lstStyle>
            <a:lvl1pPr marL="0" indent="0">
              <a:buNone/>
              <a:defRPr sz="1984"/>
            </a:lvl1pPr>
            <a:lvl2pPr marL="503972" indent="0">
              <a:buNone/>
              <a:defRPr sz="1323"/>
            </a:lvl2pPr>
            <a:lvl3pPr marL="1007943" indent="0">
              <a:buNone/>
              <a:defRPr sz="1102"/>
            </a:lvl3pPr>
            <a:lvl4pPr marL="1511915" indent="0">
              <a:buNone/>
              <a:defRPr sz="992"/>
            </a:lvl4pPr>
            <a:lvl5pPr marL="2015886" indent="0">
              <a:buNone/>
              <a:defRPr sz="992"/>
            </a:lvl5pPr>
            <a:lvl6pPr marL="2519858" indent="0">
              <a:buNone/>
              <a:defRPr sz="992"/>
            </a:lvl6pPr>
            <a:lvl7pPr marL="3023829" indent="0">
              <a:buNone/>
              <a:defRPr sz="992"/>
            </a:lvl7pPr>
            <a:lvl8pPr marL="3527801" indent="0">
              <a:buNone/>
              <a:defRPr sz="992"/>
            </a:lvl8pPr>
            <a:lvl9pPr marL="4031772" indent="0">
              <a:buNone/>
              <a:defRPr sz="992"/>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a:xfrm>
            <a:off x="588037" y="6803708"/>
            <a:ext cx="6407022" cy="402483"/>
          </a:xfrm>
        </p:spPr>
        <p:txBody>
          <a:bodyPr/>
          <a:lstStyle/>
          <a:p>
            <a:pPr>
              <a:defRPr/>
            </a:pPr>
            <a:endParaRPr lang="en-US"/>
          </a:p>
        </p:txBody>
      </p:sp>
      <p:sp>
        <p:nvSpPr>
          <p:cNvPr id="7" name="Slide Number Placeholder 6"/>
          <p:cNvSpPr>
            <a:spLocks noGrp="1"/>
          </p:cNvSpPr>
          <p:nvPr>
            <p:ph type="sldNum" sz="quarter" idx="12"/>
          </p:nvPr>
        </p:nvSpPr>
        <p:spPr/>
        <p:txBody>
          <a:bodyPr/>
          <a:lstStyle/>
          <a:p>
            <a:fld id="{0F80D5C9-F8B9-47E9-A018-84DA1E5C6644}" type="slidenum">
              <a:rPr lang="en-US" altLang="en-US" smtClean="0"/>
              <a:pPr/>
              <a:t>‹#›</a:t>
            </a:fld>
            <a:endParaRPr lang="en-US" altLang="en-US"/>
          </a:p>
        </p:txBody>
      </p:sp>
    </p:spTree>
    <p:extLst>
      <p:ext uri="{BB962C8B-B14F-4D97-AF65-F5344CB8AC3E}">
        <p14:creationId xmlns:p14="http://schemas.microsoft.com/office/powerpoint/2010/main" val="338066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7353956" y="4293150"/>
            <a:ext cx="2723506" cy="2930540"/>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88037" y="4955787"/>
            <a:ext cx="7226286" cy="1679928"/>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88037" y="587976"/>
            <a:ext cx="7226286" cy="4153158"/>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191330" y="6803711"/>
            <a:ext cx="1323427" cy="402483"/>
          </a:xfrm>
          <a:prstGeom prst="rect">
            <a:avLst/>
          </a:prstGeom>
        </p:spPr>
        <p:txBody>
          <a:bodyPr vert="horz" lIns="91440" tIns="45720" rIns="91440" bIns="45720" rtlCol="0" anchor="t"/>
          <a:lstStyle>
            <a:lvl1pPr algn="r">
              <a:defRPr sz="1102" b="0" i="0">
                <a:solidFill>
                  <a:schemeClr val="bg2">
                    <a:lumMod val="50000"/>
                  </a:schemeClr>
                </a:solidFill>
                <a:effectLst/>
                <a:latin typeface="+mn-lt"/>
              </a:defRPr>
            </a:lvl1pPr>
          </a:lstStyle>
          <a:p>
            <a:pPr>
              <a:defRPr/>
            </a:pPr>
            <a:endParaRPr lang="en-US"/>
          </a:p>
        </p:txBody>
      </p:sp>
      <p:sp>
        <p:nvSpPr>
          <p:cNvPr id="5" name="Footer Placeholder 4"/>
          <p:cNvSpPr>
            <a:spLocks noGrp="1"/>
          </p:cNvSpPr>
          <p:nvPr>
            <p:ph type="ftr" sz="quarter" idx="3"/>
          </p:nvPr>
        </p:nvSpPr>
        <p:spPr>
          <a:xfrm>
            <a:off x="588037" y="6803708"/>
            <a:ext cx="6407022" cy="402483"/>
          </a:xfrm>
          <a:prstGeom prst="rect">
            <a:avLst/>
          </a:prstGeom>
        </p:spPr>
        <p:txBody>
          <a:bodyPr vert="horz" lIns="91440" tIns="45720" rIns="91440" bIns="45720" rtlCol="0" anchor="t"/>
          <a:lstStyle>
            <a:lvl1pPr algn="l">
              <a:defRPr sz="1102" b="0" i="0">
                <a:solidFill>
                  <a:schemeClr val="bg2">
                    <a:lumMod val="50000"/>
                  </a:schemeClr>
                </a:solidFill>
                <a:effectLst/>
                <a:latin typeface="+mn-lt"/>
              </a:defRPr>
            </a:lvl1pPr>
          </a:lstStyle>
          <a:p>
            <a:pPr>
              <a:defRPr/>
            </a:pPr>
            <a:endParaRPr lang="en-US"/>
          </a:p>
        </p:txBody>
      </p:sp>
      <p:sp>
        <p:nvSpPr>
          <p:cNvPr id="6" name="Slide Number Placeholder 5"/>
          <p:cNvSpPr>
            <a:spLocks noGrp="1"/>
          </p:cNvSpPr>
          <p:nvPr>
            <p:ph type="sldNum" sz="quarter" idx="4"/>
          </p:nvPr>
        </p:nvSpPr>
        <p:spPr>
          <a:xfrm>
            <a:off x="8570766" y="6149240"/>
            <a:ext cx="944680" cy="738468"/>
          </a:xfrm>
          <a:prstGeom prst="rect">
            <a:avLst/>
          </a:prstGeom>
        </p:spPr>
        <p:txBody>
          <a:bodyPr vert="horz" lIns="91440" tIns="45720" rIns="91440" bIns="45720" rtlCol="0" anchor="b"/>
          <a:lstStyle>
            <a:lvl1pPr algn="r">
              <a:defRPr sz="3086" b="0" i="0">
                <a:solidFill>
                  <a:schemeClr val="bg2">
                    <a:lumMod val="50000"/>
                  </a:schemeClr>
                </a:solidFill>
                <a:effectLst/>
                <a:latin typeface="+mn-lt"/>
              </a:defRPr>
            </a:lvl1pPr>
          </a:lstStyle>
          <a:p>
            <a:fld id="{EE5084CC-FCD1-4C5A-AB8F-2246CB61D4BD}" type="slidenum">
              <a:rPr lang="en-US" altLang="en-US" smtClean="0"/>
              <a:pPr/>
              <a:t>‹#›</a:t>
            </a:fld>
            <a:endParaRPr lang="en-US" altLang="en-US"/>
          </a:p>
        </p:txBody>
      </p:sp>
      <p:sp>
        <p:nvSpPr>
          <p:cNvPr id="13" name="MSIPCMContentMarking" descr="{&quot;HashCode&quot;:905108722,&quot;Placement&quot;:&quot;Header&quot;,&quot;Top&quot;:0.0,&quot;Left&quot;:0.0,&quot;SlideWidth&quot;:793,&quot;SlideHeight&quot;:595}"/>
          <p:cNvSpPr txBox="1"/>
          <p:nvPr userDrawn="1"/>
        </p:nvSpPr>
        <p:spPr>
          <a:xfrm>
            <a:off x="0" y="0"/>
            <a:ext cx="1387009" cy="234315"/>
          </a:xfrm>
          <a:prstGeom prst="rect">
            <a:avLst/>
          </a:prstGeom>
          <a:noFill/>
        </p:spPr>
        <p:txBody>
          <a:bodyPr vert="horz" wrap="square" lIns="0" tIns="0" rIns="0" bIns="0" rtlCol="0" anchor="ctr" anchorCtr="1">
            <a:spAutoFit/>
          </a:bodyPr>
          <a:lstStyle/>
          <a:p>
            <a:pPr algn="l">
              <a:spcBef>
                <a:spcPct val="0"/>
              </a:spcBef>
              <a:spcAft>
                <a:spcPct val="0"/>
              </a:spcAft>
            </a:pPr>
            <a:r>
              <a:rPr lang="en-US" sz="1000">
                <a:solidFill>
                  <a:srgbClr val="747474"/>
                </a:solidFill>
                <a:latin typeface="Delivery" panose="020F0503020204020204" pitchFamily="34" charset="0"/>
              </a:rPr>
              <a:t>FOR INTERNAL USE</a:t>
            </a:r>
          </a:p>
        </p:txBody>
      </p:sp>
    </p:spTree>
    <p:extLst>
      <p:ext uri="{BB962C8B-B14F-4D97-AF65-F5344CB8AC3E}">
        <p14:creationId xmlns:p14="http://schemas.microsoft.com/office/powerpoint/2010/main" val="2211854526"/>
      </p:ext>
    </p:extLst>
  </p:cSld>
  <p:clrMap bg1="dk1" tx1="lt1" bg2="dk2" tx2="lt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 id="2147483747" r:id="rId12"/>
    <p:sldLayoutId id="2147483748" r:id="rId13"/>
    <p:sldLayoutId id="2147483749" r:id="rId14"/>
    <p:sldLayoutId id="2147483750" r:id="rId15"/>
    <p:sldLayoutId id="2147483751" r:id="rId16"/>
    <p:sldLayoutId id="2147483752" r:id="rId17"/>
    <p:sldLayoutId id="2147483753" r:id="rId18"/>
    <p:sldLayoutId id="2147483754" r:id="rId19"/>
  </p:sldLayoutIdLst>
  <p:txStyles>
    <p:titleStyle>
      <a:lvl1pPr algn="l" defTabSz="503972" rtl="0" eaLnBrk="1" latinLnBrk="0" hangingPunct="1">
        <a:spcBef>
          <a:spcPct val="0"/>
        </a:spcBef>
        <a:buNone/>
        <a:defRPr sz="3527"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14982" indent="-314982" algn="l" defTabSz="503972" rtl="0" eaLnBrk="1" latinLnBrk="0" hangingPunct="1">
        <a:spcBef>
          <a:spcPct val="20000"/>
        </a:spcBef>
        <a:spcAft>
          <a:spcPts val="661"/>
        </a:spcAft>
        <a:buClr>
          <a:schemeClr val="tx1"/>
        </a:buClr>
        <a:buSzPct val="80000"/>
        <a:buFont typeface="Wingdings 3" panose="05040102010807070707" pitchFamily="18" charset="2"/>
        <a:buChar char=""/>
        <a:defRPr sz="2205" kern="1200" cap="none">
          <a:solidFill>
            <a:schemeClr val="bg2">
              <a:lumMod val="75000"/>
            </a:schemeClr>
          </a:solidFill>
          <a:effectLst/>
          <a:latin typeface="+mn-lt"/>
          <a:ea typeface="+mn-ea"/>
          <a:cs typeface="+mn-cs"/>
        </a:defRPr>
      </a:lvl1pPr>
      <a:lvl2pPr marL="818954" indent="-314982" algn="l" defTabSz="503972" rtl="0" eaLnBrk="1" latinLnBrk="0" hangingPunct="1">
        <a:spcBef>
          <a:spcPct val="20000"/>
        </a:spcBef>
        <a:spcAft>
          <a:spcPts val="661"/>
        </a:spcAft>
        <a:buClr>
          <a:schemeClr val="tx1"/>
        </a:buClr>
        <a:buSzPct val="80000"/>
        <a:buFont typeface="Wingdings 3" panose="05040102010807070707" pitchFamily="18" charset="2"/>
        <a:buChar char=""/>
        <a:defRPr sz="1984" kern="1200" cap="none">
          <a:solidFill>
            <a:schemeClr val="bg2">
              <a:lumMod val="75000"/>
            </a:schemeClr>
          </a:solidFill>
          <a:effectLst/>
          <a:latin typeface="+mn-lt"/>
          <a:ea typeface="+mn-ea"/>
          <a:cs typeface="+mn-cs"/>
        </a:defRPr>
      </a:lvl2pPr>
      <a:lvl3pPr marL="1322925" indent="-314982" algn="l" defTabSz="503972" rtl="0" eaLnBrk="1" latinLnBrk="0" hangingPunct="1">
        <a:spcBef>
          <a:spcPct val="20000"/>
        </a:spcBef>
        <a:spcAft>
          <a:spcPts val="661"/>
        </a:spcAft>
        <a:buClr>
          <a:schemeClr val="tx1"/>
        </a:buClr>
        <a:buSzPct val="80000"/>
        <a:buFont typeface="Wingdings 3" panose="05040102010807070707" pitchFamily="18" charset="2"/>
        <a:buChar char=""/>
        <a:defRPr sz="1764" kern="1200" cap="none">
          <a:solidFill>
            <a:schemeClr val="bg2">
              <a:lumMod val="75000"/>
            </a:schemeClr>
          </a:solidFill>
          <a:effectLst/>
          <a:latin typeface="+mn-lt"/>
          <a:ea typeface="+mn-ea"/>
          <a:cs typeface="+mn-cs"/>
        </a:defRPr>
      </a:lvl3pPr>
      <a:lvl4pPr marL="1700904" indent="-188989" algn="l" defTabSz="503972" rtl="0" eaLnBrk="1" latinLnBrk="0" hangingPunct="1">
        <a:spcBef>
          <a:spcPct val="20000"/>
        </a:spcBef>
        <a:spcAft>
          <a:spcPts val="661"/>
        </a:spcAft>
        <a:buClr>
          <a:schemeClr val="tx1"/>
        </a:buClr>
        <a:buSzPct val="80000"/>
        <a:buFont typeface="Wingdings 3" panose="05040102010807070707" pitchFamily="18" charset="2"/>
        <a:buChar char=""/>
        <a:defRPr sz="1543" kern="1200" cap="none">
          <a:solidFill>
            <a:schemeClr val="bg2">
              <a:lumMod val="75000"/>
            </a:schemeClr>
          </a:solidFill>
          <a:effectLst/>
          <a:latin typeface="+mn-lt"/>
          <a:ea typeface="+mn-ea"/>
          <a:cs typeface="+mn-cs"/>
        </a:defRPr>
      </a:lvl4pPr>
      <a:lvl5pPr marL="2204876" indent="-188989" algn="l" defTabSz="503972" rtl="0" eaLnBrk="1" latinLnBrk="0" hangingPunct="1">
        <a:spcBef>
          <a:spcPct val="20000"/>
        </a:spcBef>
        <a:spcAft>
          <a:spcPts val="661"/>
        </a:spcAft>
        <a:buClr>
          <a:schemeClr val="tx1"/>
        </a:buClr>
        <a:buSzPct val="80000"/>
        <a:buFont typeface="Wingdings 3" panose="05040102010807070707" pitchFamily="18" charset="2"/>
        <a:buChar char=""/>
        <a:defRPr sz="1543" kern="1200" cap="none">
          <a:solidFill>
            <a:schemeClr val="bg2">
              <a:lumMod val="75000"/>
            </a:schemeClr>
          </a:solidFill>
          <a:effectLst/>
          <a:latin typeface="+mn-lt"/>
          <a:ea typeface="+mn-ea"/>
          <a:cs typeface="+mn-cs"/>
        </a:defRPr>
      </a:lvl5pPr>
      <a:lvl6pPr marL="2771844" indent="-251986" algn="l" defTabSz="503972" rtl="0" eaLnBrk="1" latinLnBrk="0" hangingPunct="1">
        <a:spcBef>
          <a:spcPct val="20000"/>
        </a:spcBef>
        <a:spcAft>
          <a:spcPts val="661"/>
        </a:spcAft>
        <a:buClr>
          <a:schemeClr val="tx1"/>
        </a:buClr>
        <a:buSzPct val="80000"/>
        <a:buFont typeface="Wingdings 3" panose="05040102010807070707" pitchFamily="18" charset="2"/>
        <a:buChar char=""/>
        <a:defRPr sz="1543" kern="1200" cap="none">
          <a:solidFill>
            <a:schemeClr val="bg2">
              <a:lumMod val="75000"/>
            </a:schemeClr>
          </a:solidFill>
          <a:effectLst/>
          <a:latin typeface="+mn-lt"/>
          <a:ea typeface="+mn-ea"/>
          <a:cs typeface="+mn-cs"/>
        </a:defRPr>
      </a:lvl6pPr>
      <a:lvl7pPr marL="3275815" indent="-251986" algn="l" defTabSz="503972" rtl="0" eaLnBrk="1" latinLnBrk="0" hangingPunct="1">
        <a:spcBef>
          <a:spcPct val="20000"/>
        </a:spcBef>
        <a:spcAft>
          <a:spcPts val="661"/>
        </a:spcAft>
        <a:buClr>
          <a:schemeClr val="tx1"/>
        </a:buClr>
        <a:buSzPct val="80000"/>
        <a:buFont typeface="Wingdings 3" panose="05040102010807070707" pitchFamily="18" charset="2"/>
        <a:buChar char=""/>
        <a:defRPr sz="1543" kern="1200" cap="none">
          <a:solidFill>
            <a:schemeClr val="bg2">
              <a:lumMod val="75000"/>
            </a:schemeClr>
          </a:solidFill>
          <a:effectLst/>
          <a:latin typeface="+mn-lt"/>
          <a:ea typeface="+mn-ea"/>
          <a:cs typeface="+mn-cs"/>
        </a:defRPr>
      </a:lvl7pPr>
      <a:lvl8pPr marL="3779787" indent="-251986" algn="l" defTabSz="503972" rtl="0" eaLnBrk="1" latinLnBrk="0" hangingPunct="1">
        <a:spcBef>
          <a:spcPct val="20000"/>
        </a:spcBef>
        <a:spcAft>
          <a:spcPts val="661"/>
        </a:spcAft>
        <a:buClr>
          <a:schemeClr val="tx1"/>
        </a:buClr>
        <a:buSzPct val="80000"/>
        <a:buFont typeface="Wingdings 3" panose="05040102010807070707" pitchFamily="18" charset="2"/>
        <a:buChar char=""/>
        <a:defRPr sz="1543" kern="1200" cap="none">
          <a:solidFill>
            <a:schemeClr val="bg2">
              <a:lumMod val="75000"/>
            </a:schemeClr>
          </a:solidFill>
          <a:effectLst/>
          <a:latin typeface="+mn-lt"/>
          <a:ea typeface="+mn-ea"/>
          <a:cs typeface="+mn-cs"/>
        </a:defRPr>
      </a:lvl8pPr>
      <a:lvl9pPr marL="4283758" indent="-251986" algn="l" defTabSz="503972" rtl="0" eaLnBrk="1" latinLnBrk="0" hangingPunct="1">
        <a:spcBef>
          <a:spcPct val="20000"/>
        </a:spcBef>
        <a:spcAft>
          <a:spcPts val="661"/>
        </a:spcAft>
        <a:buClr>
          <a:schemeClr val="tx1"/>
        </a:buClr>
        <a:buSzPct val="80000"/>
        <a:buFont typeface="Wingdings 3" panose="05040102010807070707" pitchFamily="18" charset="2"/>
        <a:buChar char=""/>
        <a:defRPr sz="1543" kern="1200" cap="none">
          <a:solidFill>
            <a:schemeClr val="bg2">
              <a:lumMod val="75000"/>
            </a:schemeClr>
          </a:solidFill>
          <a:effectLst/>
          <a:latin typeface="+mn-lt"/>
          <a:ea typeface="+mn-ea"/>
          <a:cs typeface="+mn-cs"/>
        </a:defRPr>
      </a:lvl9pPr>
    </p:bodyStyle>
    <p:otherStyle>
      <a:defPPr>
        <a:defRPr lang="en-US"/>
      </a:defPPr>
      <a:lvl1pPr marL="0" algn="l" defTabSz="503972" rtl="0" eaLnBrk="1" latinLnBrk="0" hangingPunct="1">
        <a:defRPr sz="1984" kern="1200">
          <a:solidFill>
            <a:schemeClr val="tx1"/>
          </a:solidFill>
          <a:latin typeface="+mn-lt"/>
          <a:ea typeface="+mn-ea"/>
          <a:cs typeface="+mn-cs"/>
        </a:defRPr>
      </a:lvl1pPr>
      <a:lvl2pPr marL="503972" algn="l" defTabSz="503972" rtl="0" eaLnBrk="1" latinLnBrk="0" hangingPunct="1">
        <a:defRPr sz="1984" kern="1200">
          <a:solidFill>
            <a:schemeClr val="tx1"/>
          </a:solidFill>
          <a:latin typeface="+mn-lt"/>
          <a:ea typeface="+mn-ea"/>
          <a:cs typeface="+mn-cs"/>
        </a:defRPr>
      </a:lvl2pPr>
      <a:lvl3pPr marL="1007943" algn="l" defTabSz="503972" rtl="0" eaLnBrk="1" latinLnBrk="0" hangingPunct="1">
        <a:defRPr sz="1984" kern="1200">
          <a:solidFill>
            <a:schemeClr val="tx1"/>
          </a:solidFill>
          <a:latin typeface="+mn-lt"/>
          <a:ea typeface="+mn-ea"/>
          <a:cs typeface="+mn-cs"/>
        </a:defRPr>
      </a:lvl3pPr>
      <a:lvl4pPr marL="1511915" algn="l" defTabSz="503972" rtl="0" eaLnBrk="1" latinLnBrk="0" hangingPunct="1">
        <a:defRPr sz="1984" kern="1200">
          <a:solidFill>
            <a:schemeClr val="tx1"/>
          </a:solidFill>
          <a:latin typeface="+mn-lt"/>
          <a:ea typeface="+mn-ea"/>
          <a:cs typeface="+mn-cs"/>
        </a:defRPr>
      </a:lvl4pPr>
      <a:lvl5pPr marL="2015886" algn="l" defTabSz="503972" rtl="0" eaLnBrk="1" latinLnBrk="0" hangingPunct="1">
        <a:defRPr sz="1984" kern="1200">
          <a:solidFill>
            <a:schemeClr val="tx1"/>
          </a:solidFill>
          <a:latin typeface="+mn-lt"/>
          <a:ea typeface="+mn-ea"/>
          <a:cs typeface="+mn-cs"/>
        </a:defRPr>
      </a:lvl5pPr>
      <a:lvl6pPr marL="2519858" algn="l" defTabSz="503972" rtl="0" eaLnBrk="1" latinLnBrk="0" hangingPunct="1">
        <a:defRPr sz="1984" kern="1200">
          <a:solidFill>
            <a:schemeClr val="tx1"/>
          </a:solidFill>
          <a:latin typeface="+mn-lt"/>
          <a:ea typeface="+mn-ea"/>
          <a:cs typeface="+mn-cs"/>
        </a:defRPr>
      </a:lvl6pPr>
      <a:lvl7pPr marL="3023829" algn="l" defTabSz="503972" rtl="0" eaLnBrk="1" latinLnBrk="0" hangingPunct="1">
        <a:defRPr sz="1984" kern="1200">
          <a:solidFill>
            <a:schemeClr val="tx1"/>
          </a:solidFill>
          <a:latin typeface="+mn-lt"/>
          <a:ea typeface="+mn-ea"/>
          <a:cs typeface="+mn-cs"/>
        </a:defRPr>
      </a:lvl7pPr>
      <a:lvl8pPr marL="3527801" algn="l" defTabSz="503972" rtl="0" eaLnBrk="1" latinLnBrk="0" hangingPunct="1">
        <a:defRPr sz="1984" kern="1200">
          <a:solidFill>
            <a:schemeClr val="tx1"/>
          </a:solidFill>
          <a:latin typeface="+mn-lt"/>
          <a:ea typeface="+mn-ea"/>
          <a:cs typeface="+mn-cs"/>
        </a:defRPr>
      </a:lvl8pPr>
      <a:lvl9pPr marL="4031772" algn="l" defTabSz="503972" rtl="0" eaLnBrk="1" latinLnBrk="0" hangingPunct="1">
        <a:defRPr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0.xml"/><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1.xml"/><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2.xml"/><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3.xml"/><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8.xml"/><Relationship Id="rId4" Type="http://schemas.openxmlformats.org/officeDocument/2006/relationships/chart" Target="../charts/chart6.xml"/></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8.xml"/><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9.xml"/><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Text Box 2"/>
          <p:cNvSpPr txBox="1">
            <a:spLocks noChangeArrowheads="1"/>
          </p:cNvSpPr>
          <p:nvPr/>
        </p:nvSpPr>
        <p:spPr bwMode="auto">
          <a:xfrm>
            <a:off x="315912" y="1112837"/>
            <a:ext cx="9383713"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5000" rIns="90000" bIns="45000"/>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a:r>
              <a:rPr lang="en-US" altLang="en-US" sz="3200" b="1" dirty="0">
                <a:latin typeface="Calibri" panose="020F0502020204030204" pitchFamily="34" charset="0"/>
                <a:cs typeface="Calibri" panose="020F0502020204030204" pitchFamily="34" charset="0"/>
              </a:rPr>
              <a:t>Sri Lanka Logistics &amp; Freight Forwarders Association</a:t>
            </a:r>
          </a:p>
          <a:p>
            <a:pPr algn="ctr" eaLnBrk="1"/>
            <a:endParaRPr lang="en-US" altLang="en-US" sz="3600" dirty="0">
              <a:solidFill>
                <a:srgbClr val="E6E6FF"/>
              </a:solidFill>
              <a:latin typeface="Calibri" panose="020F0502020204030204" pitchFamily="34" charset="0"/>
              <a:cs typeface="Calibri" panose="020F0502020204030204" pitchFamily="34" charset="0"/>
            </a:endParaRPr>
          </a:p>
          <a:p>
            <a:pPr algn="ctr" eaLnBrk="1"/>
            <a:r>
              <a:rPr lang="en-US" altLang="en-US" sz="3600" b="1" u="sng" dirty="0">
                <a:solidFill>
                  <a:srgbClr val="C00000"/>
                </a:solidFill>
                <a:latin typeface="Calibri" panose="020F0502020204030204" pitchFamily="34" charset="0"/>
                <a:cs typeface="Calibri" panose="020F0502020204030204" pitchFamily="34" charset="0"/>
              </a:rPr>
              <a:t>2022 Statistics</a:t>
            </a:r>
          </a:p>
          <a:p>
            <a:pPr algn="ctr" eaLnBrk="1"/>
            <a:endParaRPr lang="en-US" altLang="en-US" sz="3600" dirty="0">
              <a:solidFill>
                <a:srgbClr val="E6E6FF"/>
              </a:solidFill>
              <a:latin typeface="Calibri" panose="020F0502020204030204" pitchFamily="34" charset="0"/>
              <a:cs typeface="Calibri" panose="020F0502020204030204" pitchFamily="34" charset="0"/>
            </a:endParaRPr>
          </a:p>
        </p:txBody>
      </p:sp>
      <p:sp>
        <p:nvSpPr>
          <p:cNvPr id="4" name="Text Box 1"/>
          <p:cNvSpPr txBox="1">
            <a:spLocks noChangeArrowheads="1"/>
          </p:cNvSpPr>
          <p:nvPr/>
        </p:nvSpPr>
        <p:spPr bwMode="auto">
          <a:xfrm>
            <a:off x="1578768" y="3627437"/>
            <a:ext cx="6857999"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a:lnSpc>
                <a:spcPct val="100000"/>
              </a:lnSpc>
              <a:spcBef>
                <a:spcPts val="700"/>
              </a:spcBef>
              <a:buClrTx/>
              <a:buSzPct val="65000"/>
              <a:buFontTx/>
              <a:buNone/>
            </a:pPr>
            <a:r>
              <a:rPr lang="en-US" altLang="en-US" sz="3200" b="1" dirty="0">
                <a:solidFill>
                  <a:srgbClr val="FFFF00"/>
                </a:solidFill>
                <a:latin typeface="Calibri" panose="020F0502020204030204" pitchFamily="34" charset="0"/>
                <a:cs typeface="Calibri" panose="020F0502020204030204" pitchFamily="34" charset="0"/>
              </a:rPr>
              <a:t>Q1-Q4</a:t>
            </a:r>
          </a:p>
          <a:p>
            <a:pPr algn="ctr" eaLnBrk="1">
              <a:lnSpc>
                <a:spcPct val="100000"/>
              </a:lnSpc>
              <a:spcBef>
                <a:spcPts val="700"/>
              </a:spcBef>
              <a:buClrTx/>
              <a:buSzPct val="65000"/>
              <a:buFontTx/>
              <a:buNone/>
            </a:pPr>
            <a:r>
              <a:rPr lang="en-US" altLang="en-US" sz="3200" b="1" dirty="0">
                <a:solidFill>
                  <a:srgbClr val="FFFF00"/>
                </a:solidFill>
                <a:latin typeface="Calibri" panose="020F0502020204030204" pitchFamily="34" charset="0"/>
                <a:cs typeface="Calibri" panose="020F0502020204030204" pitchFamily="34" charset="0"/>
              </a:rPr>
              <a:t>Full Year</a:t>
            </a:r>
            <a:endParaRPr lang="en-US" altLang="en-US" sz="2400" b="1" dirty="0">
              <a:solidFill>
                <a:srgbClr val="FFFF00"/>
              </a:solidFill>
              <a:latin typeface="Calibri" panose="020F0502020204030204" pitchFamily="34" charset="0"/>
              <a:cs typeface="Calibri" panose="020F0502020204030204" pitchFamily="34" charset="0"/>
            </a:endParaRPr>
          </a:p>
          <a:p>
            <a:pPr algn="ctr" eaLnBrk="1">
              <a:lnSpc>
                <a:spcPct val="100000"/>
              </a:lnSpc>
              <a:spcBef>
                <a:spcPts val="700"/>
              </a:spcBef>
              <a:buClrTx/>
              <a:buSzPct val="65000"/>
              <a:buFontTx/>
              <a:buNone/>
            </a:pPr>
            <a:endParaRPr lang="en-US" altLang="en-US" sz="2400" dirty="0">
              <a:solidFill>
                <a:srgbClr val="E6E6FF"/>
              </a:solidFill>
              <a:latin typeface="Calibri" panose="020F0502020204030204" pitchFamily="34" charset="0"/>
              <a:cs typeface="Calibri" panose="020F0502020204030204" pitchFamily="34" charset="0"/>
            </a:endParaRPr>
          </a:p>
          <a:p>
            <a:pPr eaLnBrk="1">
              <a:lnSpc>
                <a:spcPct val="100000"/>
              </a:lnSpc>
              <a:spcBef>
                <a:spcPts val="700"/>
              </a:spcBef>
              <a:buClrTx/>
              <a:buSzPct val="65000"/>
              <a:buFontTx/>
              <a:buNone/>
            </a:pPr>
            <a:r>
              <a:rPr lang="en-US" altLang="en-US" sz="2000" u="sng" dirty="0">
                <a:solidFill>
                  <a:srgbClr val="E6E6FF"/>
                </a:solidFill>
                <a:latin typeface="Calibri" panose="020F0502020204030204" pitchFamily="34" charset="0"/>
                <a:cs typeface="Calibri" panose="020F0502020204030204" pitchFamily="34" charset="0"/>
              </a:rPr>
              <a:t>Source : </a:t>
            </a:r>
          </a:p>
          <a:p>
            <a:pPr marL="342900" indent="-342900" eaLnBrk="1">
              <a:lnSpc>
                <a:spcPct val="100000"/>
              </a:lnSpc>
              <a:spcBef>
                <a:spcPts val="700"/>
              </a:spcBef>
              <a:buClrTx/>
              <a:buSzPct val="65000"/>
              <a:buFont typeface="Wingdings" panose="05000000000000000000" pitchFamily="2" charset="2"/>
              <a:buChar char="Ø"/>
            </a:pPr>
            <a:r>
              <a:rPr lang="en-US" altLang="en-US" sz="2000" dirty="0">
                <a:solidFill>
                  <a:srgbClr val="E6E6FF"/>
                </a:solidFill>
                <a:latin typeface="Calibri" panose="020F0502020204030204" pitchFamily="34" charset="0"/>
                <a:cs typeface="Calibri" panose="020F0502020204030204" pitchFamily="34" charset="0"/>
              </a:rPr>
              <a:t>Sri Lankan Airlines </a:t>
            </a:r>
          </a:p>
          <a:p>
            <a:pPr marL="342900" indent="-342900" eaLnBrk="1">
              <a:lnSpc>
                <a:spcPct val="100000"/>
              </a:lnSpc>
              <a:spcBef>
                <a:spcPts val="700"/>
              </a:spcBef>
              <a:buClrTx/>
              <a:buSzPct val="65000"/>
              <a:buFont typeface="Wingdings" panose="05000000000000000000" pitchFamily="2" charset="2"/>
              <a:buChar char="Ø"/>
            </a:pPr>
            <a:r>
              <a:rPr lang="en-US" altLang="en-US" sz="2000" dirty="0">
                <a:solidFill>
                  <a:srgbClr val="E6E6FF"/>
                </a:solidFill>
                <a:latin typeface="Calibri" panose="020F0502020204030204" pitchFamily="34" charset="0"/>
                <a:cs typeface="Calibri" panose="020F0502020204030204" pitchFamily="34" charset="0"/>
              </a:rPr>
              <a:t>SLPA</a:t>
            </a:r>
          </a:p>
          <a:p>
            <a:pPr algn="ctr" eaLnBrk="1">
              <a:lnSpc>
                <a:spcPct val="100000"/>
              </a:lnSpc>
              <a:spcBef>
                <a:spcPts val="700"/>
              </a:spcBef>
              <a:buClrTx/>
              <a:buSzPct val="65000"/>
              <a:buFontTx/>
              <a:buNone/>
            </a:pPr>
            <a:endParaRPr lang="en-US" altLang="en-US" sz="2400" dirty="0">
              <a:solidFill>
                <a:srgbClr val="E6E6FF"/>
              </a:solidFill>
              <a:latin typeface="Calibri" panose="020F0502020204030204" pitchFamily="34" charset="0"/>
              <a:cs typeface="Calibri" panose="020F0502020204030204" pitchFamily="34" charset="0"/>
            </a:endParaRPr>
          </a:p>
          <a:p>
            <a:pPr algn="ctr" eaLnBrk="1">
              <a:lnSpc>
                <a:spcPct val="100000"/>
              </a:lnSpc>
              <a:spcBef>
                <a:spcPts val="700"/>
              </a:spcBef>
              <a:buClrTx/>
              <a:buSzPct val="65000"/>
              <a:buFontTx/>
              <a:buNone/>
            </a:pPr>
            <a:endParaRPr lang="en-US" altLang="en-US" sz="2400" dirty="0">
              <a:solidFill>
                <a:srgbClr val="E6E6FF"/>
              </a:solidFill>
              <a:latin typeface="Calibri" panose="020F0502020204030204" pitchFamily="34" charset="0"/>
              <a:cs typeface="Calibri" panose="020F0502020204030204"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68313" y="0"/>
            <a:ext cx="9067800" cy="1258888"/>
          </a:xfrm>
        </p:spPr>
        <p:txBody>
          <a:bodyPr/>
          <a:lstStyle/>
          <a:p>
            <a:pPr algn="ct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n-US" sz="2400" b="1" cap="none" dirty="0">
                <a:solidFill>
                  <a:schemeClr val="bg1"/>
                </a:solidFill>
              </a:rPr>
              <a:t>2022 Ocean Freight Imports In Teu’s </a:t>
            </a:r>
            <a:br>
              <a:rPr lang="en-US" altLang="en-US" sz="2400" b="1" cap="none" dirty="0">
                <a:solidFill>
                  <a:schemeClr val="bg1"/>
                </a:solidFill>
              </a:rPr>
            </a:br>
            <a:r>
              <a:rPr lang="en-US" altLang="en-US" sz="2400" b="1" cap="none" dirty="0">
                <a:solidFill>
                  <a:schemeClr val="bg1"/>
                </a:solidFill>
              </a:rPr>
              <a:t>Quarterly</a:t>
            </a:r>
          </a:p>
        </p:txBody>
      </p:sp>
      <p:sp>
        <p:nvSpPr>
          <p:cNvPr id="9" name="Rectangle 4"/>
          <p:cNvSpPr>
            <a:spLocks noChangeArrowheads="1"/>
          </p:cNvSpPr>
          <p:nvPr/>
        </p:nvSpPr>
        <p:spPr bwMode="auto">
          <a:xfrm>
            <a:off x="-1" y="6448053"/>
            <a:ext cx="10080625" cy="1111621"/>
          </a:xfrm>
          <a:prstGeom prst="rect">
            <a:avLst/>
          </a:prstGeom>
          <a:solidFill>
            <a:srgbClr val="00B0F0">
              <a:alpha val="63136"/>
            </a:srgbClr>
          </a:solidFill>
          <a:ln w="9525" algn="ctr">
            <a:solidFill>
              <a:schemeClr val="tx1"/>
            </a:solidFill>
            <a:round/>
            <a:headEnd/>
            <a:tailEnd/>
          </a:ln>
        </p:spPr>
        <p:txBody>
          <a:bodyPr/>
          <a:lstStyle/>
          <a:p>
            <a:pPr marL="171450" indent="-171450">
              <a:buFont typeface="Arial" panose="020B0604020202020204" pitchFamily="34" charset="0"/>
              <a:buChar char="•"/>
            </a:pPr>
            <a:r>
              <a:rPr lang="en-US" altLang="en-US" sz="1400" b="1" dirty="0"/>
              <a:t>Laden Containers in Q3 2022 has recorded the least since 2018.</a:t>
            </a:r>
          </a:p>
          <a:p>
            <a:pPr marL="171450" indent="-171450">
              <a:buFont typeface="Arial" panose="020B0604020202020204" pitchFamily="34" charset="0"/>
              <a:buChar char="•"/>
            </a:pPr>
            <a:r>
              <a:rPr lang="en-US" altLang="en-US" sz="1400" b="1" dirty="0"/>
              <a:t>Empty containers in the 3rd Quarter of 2022 has recorded the highest in any other 3rd quarter in the last 4 years, whereas Laden containers the 1</a:t>
            </a:r>
            <a:r>
              <a:rPr lang="en-US" altLang="en-US" sz="1400" b="1" baseline="30000" dirty="0"/>
              <a:t>st</a:t>
            </a:r>
            <a:r>
              <a:rPr lang="en-US" altLang="en-US" sz="1400" b="1" dirty="0"/>
              <a:t> quarter has the least number since 2018.</a:t>
            </a:r>
          </a:p>
          <a:p>
            <a:pPr marL="171450" indent="-171450">
              <a:buFont typeface="Arial" panose="020B0604020202020204" pitchFamily="34" charset="0"/>
              <a:buChar char="•"/>
            </a:pPr>
            <a:r>
              <a:rPr lang="en-US" altLang="en-US" sz="1400" b="1" dirty="0"/>
              <a:t>Laden containers of the Q4  has recorded the least since 2018.</a:t>
            </a:r>
          </a:p>
          <a:p>
            <a:pPr marL="171450" indent="-171450">
              <a:buFont typeface="Arial" panose="020B0604020202020204" pitchFamily="34" charset="0"/>
              <a:buChar char="•"/>
            </a:pPr>
            <a:endParaRPr lang="en-US" altLang="en-US" sz="1400" b="1" dirty="0"/>
          </a:p>
          <a:p>
            <a:endParaRPr lang="en-US" altLang="en-US" sz="1400" b="1" dirty="0"/>
          </a:p>
          <a:p>
            <a:pPr marL="171450" indent="-171450">
              <a:buFont typeface="Arial" panose="020B0604020202020204" pitchFamily="34" charset="0"/>
              <a:buChar char="•"/>
            </a:pPr>
            <a:endParaRPr lang="en-US" altLang="en-US" sz="1400" b="1" dirty="0"/>
          </a:p>
        </p:txBody>
      </p:sp>
      <p:graphicFrame>
        <p:nvGraphicFramePr>
          <p:cNvPr id="5" name="Table 4"/>
          <p:cNvGraphicFramePr>
            <a:graphicFrameLocks noGrp="1"/>
          </p:cNvGraphicFramePr>
          <p:nvPr>
            <p:extLst>
              <p:ext uri="{D42A27DB-BD31-4B8C-83A1-F6EECF244321}">
                <p14:modId xmlns:p14="http://schemas.microsoft.com/office/powerpoint/2010/main" val="1783141481"/>
              </p:ext>
            </p:extLst>
          </p:nvPr>
        </p:nvGraphicFramePr>
        <p:xfrm>
          <a:off x="187162" y="4121932"/>
          <a:ext cx="9677407" cy="2277481"/>
        </p:xfrm>
        <a:graphic>
          <a:graphicData uri="http://schemas.openxmlformats.org/drawingml/2006/table">
            <a:tbl>
              <a:tblPr>
                <a:tableStyleId>{5C22544A-7EE6-4342-B048-85BDC9FD1C3A}</a:tableStyleId>
              </a:tblPr>
              <a:tblGrid>
                <a:gridCol w="1160574">
                  <a:extLst>
                    <a:ext uri="{9D8B030D-6E8A-4147-A177-3AD203B41FA5}">
                      <a16:colId xmlns:a16="http://schemas.microsoft.com/office/drawing/2014/main" val="1738186586"/>
                    </a:ext>
                  </a:extLst>
                </a:gridCol>
                <a:gridCol w="790083">
                  <a:extLst>
                    <a:ext uri="{9D8B030D-6E8A-4147-A177-3AD203B41FA5}">
                      <a16:colId xmlns:a16="http://schemas.microsoft.com/office/drawing/2014/main" val="965358372"/>
                    </a:ext>
                  </a:extLst>
                </a:gridCol>
                <a:gridCol w="845093">
                  <a:extLst>
                    <a:ext uri="{9D8B030D-6E8A-4147-A177-3AD203B41FA5}">
                      <a16:colId xmlns:a16="http://schemas.microsoft.com/office/drawing/2014/main" val="1850229991"/>
                    </a:ext>
                  </a:extLst>
                </a:gridCol>
                <a:gridCol w="882377">
                  <a:extLst>
                    <a:ext uri="{9D8B030D-6E8A-4147-A177-3AD203B41FA5}">
                      <a16:colId xmlns:a16="http://schemas.microsoft.com/office/drawing/2014/main" val="3525578898"/>
                    </a:ext>
                  </a:extLst>
                </a:gridCol>
                <a:gridCol w="857040">
                  <a:extLst>
                    <a:ext uri="{9D8B030D-6E8A-4147-A177-3AD203B41FA5}">
                      <a16:colId xmlns:a16="http://schemas.microsoft.com/office/drawing/2014/main" val="3724885170"/>
                    </a:ext>
                  </a:extLst>
                </a:gridCol>
                <a:gridCol w="857040">
                  <a:extLst>
                    <a:ext uri="{9D8B030D-6E8A-4147-A177-3AD203B41FA5}">
                      <a16:colId xmlns:a16="http://schemas.microsoft.com/office/drawing/2014/main" val="1651636759"/>
                    </a:ext>
                  </a:extLst>
                </a:gridCol>
                <a:gridCol w="857040">
                  <a:extLst>
                    <a:ext uri="{9D8B030D-6E8A-4147-A177-3AD203B41FA5}">
                      <a16:colId xmlns:a16="http://schemas.microsoft.com/office/drawing/2014/main" val="2636687600"/>
                    </a:ext>
                  </a:extLst>
                </a:gridCol>
                <a:gridCol w="857040">
                  <a:extLst>
                    <a:ext uri="{9D8B030D-6E8A-4147-A177-3AD203B41FA5}">
                      <a16:colId xmlns:a16="http://schemas.microsoft.com/office/drawing/2014/main" val="4189743974"/>
                    </a:ext>
                  </a:extLst>
                </a:gridCol>
                <a:gridCol w="857040">
                  <a:extLst>
                    <a:ext uri="{9D8B030D-6E8A-4147-A177-3AD203B41FA5}">
                      <a16:colId xmlns:a16="http://schemas.microsoft.com/office/drawing/2014/main" val="2055119800"/>
                    </a:ext>
                  </a:extLst>
                </a:gridCol>
                <a:gridCol w="857040">
                  <a:extLst>
                    <a:ext uri="{9D8B030D-6E8A-4147-A177-3AD203B41FA5}">
                      <a16:colId xmlns:a16="http://schemas.microsoft.com/office/drawing/2014/main" val="3119640916"/>
                    </a:ext>
                  </a:extLst>
                </a:gridCol>
                <a:gridCol w="857040">
                  <a:extLst>
                    <a:ext uri="{9D8B030D-6E8A-4147-A177-3AD203B41FA5}">
                      <a16:colId xmlns:a16="http://schemas.microsoft.com/office/drawing/2014/main" val="2136145084"/>
                    </a:ext>
                  </a:extLst>
                </a:gridCol>
              </a:tblGrid>
              <a:tr h="281088">
                <a:tc rowSpan="3">
                  <a:txBody>
                    <a:bodyPr/>
                    <a:lstStyle/>
                    <a:p>
                      <a:pPr algn="ctr" fontAlgn="b"/>
                      <a:r>
                        <a:rPr lang="en-US" sz="1400" b="1" u="none" strike="noStrike" dirty="0">
                          <a:effectLst/>
                        </a:rPr>
                        <a:t> </a:t>
                      </a:r>
                      <a:endParaRPr lang="en-US" sz="1400" b="1" i="0" u="none" strike="noStrike" dirty="0">
                        <a:effectLst/>
                        <a:latin typeface="Arial" panose="020B0604020202020204" pitchFamily="34" charset="0"/>
                      </a:endParaRPr>
                    </a:p>
                  </a:txBody>
                  <a:tcPr marL="0" marR="0" marT="0" marB="0" anchor="b"/>
                </a:tc>
                <a:tc gridSpan="2">
                  <a:txBody>
                    <a:bodyPr/>
                    <a:lstStyle/>
                    <a:p>
                      <a:pPr algn="ctr" fontAlgn="ctr"/>
                      <a:r>
                        <a:rPr lang="en-US" sz="1400" b="1" u="none" strike="noStrike" dirty="0">
                          <a:solidFill>
                            <a:schemeClr val="tx1"/>
                          </a:solidFill>
                          <a:effectLst/>
                        </a:rPr>
                        <a:t>2018</a:t>
                      </a:r>
                      <a:endParaRPr lang="en-US" sz="1400" b="1" i="0" u="none" strike="noStrike" dirty="0">
                        <a:solidFill>
                          <a:schemeClr val="tx1"/>
                        </a:solidFill>
                        <a:effectLst/>
                        <a:latin typeface="Arial" panose="020B0604020202020204" pitchFamily="34" charset="0"/>
                      </a:endParaRPr>
                    </a:p>
                  </a:txBody>
                  <a:tcPr marL="0" marR="0" marT="0" marB="0" anchor="ctr">
                    <a:solidFill>
                      <a:srgbClr val="00B050"/>
                    </a:solidFill>
                  </a:tcPr>
                </a:tc>
                <a:tc hMerge="1">
                  <a:txBody>
                    <a:bodyPr/>
                    <a:lstStyle/>
                    <a:p>
                      <a:endParaRPr lang="en-US"/>
                    </a:p>
                  </a:txBody>
                  <a:tcPr/>
                </a:tc>
                <a:tc gridSpan="2">
                  <a:txBody>
                    <a:bodyPr/>
                    <a:lstStyle/>
                    <a:p>
                      <a:pPr algn="ctr" fontAlgn="ctr"/>
                      <a:r>
                        <a:rPr lang="en-US" sz="1400" b="1" u="none" strike="noStrike" dirty="0">
                          <a:solidFill>
                            <a:schemeClr val="tx1"/>
                          </a:solidFill>
                          <a:effectLst/>
                        </a:rPr>
                        <a:t>2019</a:t>
                      </a:r>
                      <a:endParaRPr lang="en-US" sz="1400" b="1" i="0" u="none" strike="noStrike" dirty="0">
                        <a:solidFill>
                          <a:schemeClr val="tx1"/>
                        </a:solidFill>
                        <a:effectLst/>
                        <a:latin typeface="Arial" panose="020B0604020202020204" pitchFamily="34" charset="0"/>
                      </a:endParaRPr>
                    </a:p>
                  </a:txBody>
                  <a:tcPr marL="0" marR="0" marT="0" marB="0" anchor="ctr">
                    <a:solidFill>
                      <a:srgbClr val="00B050"/>
                    </a:solidFill>
                  </a:tcPr>
                </a:tc>
                <a:tc hMerge="1">
                  <a:txBody>
                    <a:bodyPr/>
                    <a:lstStyle/>
                    <a:p>
                      <a:endParaRPr lang="en-US"/>
                    </a:p>
                  </a:txBody>
                  <a:tcPr/>
                </a:tc>
                <a:tc gridSpan="2">
                  <a:txBody>
                    <a:bodyPr/>
                    <a:lstStyle/>
                    <a:p>
                      <a:pPr algn="ctr" fontAlgn="ctr"/>
                      <a:r>
                        <a:rPr lang="en-US" sz="1400" b="1" u="none" strike="noStrike" dirty="0">
                          <a:solidFill>
                            <a:schemeClr val="tx1"/>
                          </a:solidFill>
                          <a:effectLst/>
                        </a:rPr>
                        <a:t>2020</a:t>
                      </a:r>
                      <a:endParaRPr lang="en-US" sz="1400" b="1" i="0" u="none" strike="noStrike" dirty="0">
                        <a:solidFill>
                          <a:schemeClr val="tx1"/>
                        </a:solidFill>
                        <a:effectLst/>
                        <a:latin typeface="Arial" panose="020B0604020202020204" pitchFamily="34" charset="0"/>
                      </a:endParaRPr>
                    </a:p>
                  </a:txBody>
                  <a:tcPr marL="0" marR="0" marT="0" marB="0" anchor="ctr">
                    <a:solidFill>
                      <a:srgbClr val="00B050"/>
                    </a:solidFill>
                  </a:tcPr>
                </a:tc>
                <a:tc hMerge="1">
                  <a:txBody>
                    <a:bodyPr/>
                    <a:lstStyle/>
                    <a:p>
                      <a:endParaRPr lang="en-US"/>
                    </a:p>
                  </a:txBody>
                  <a:tcPr/>
                </a:tc>
                <a:tc gridSpan="2">
                  <a:txBody>
                    <a:bodyPr/>
                    <a:lstStyle/>
                    <a:p>
                      <a:pPr algn="ctr" fontAlgn="ctr"/>
                      <a:r>
                        <a:rPr lang="en-US" sz="1400" b="1" u="none" strike="noStrike" dirty="0">
                          <a:solidFill>
                            <a:schemeClr val="tx1"/>
                          </a:solidFill>
                          <a:effectLst/>
                        </a:rPr>
                        <a:t>2021</a:t>
                      </a:r>
                      <a:endParaRPr lang="en-US" sz="1400" b="1" i="0" u="none" strike="noStrike" dirty="0">
                        <a:solidFill>
                          <a:schemeClr val="tx1"/>
                        </a:solidFill>
                        <a:effectLst/>
                        <a:latin typeface="Arial" panose="020B0604020202020204" pitchFamily="34" charset="0"/>
                      </a:endParaRPr>
                    </a:p>
                  </a:txBody>
                  <a:tcPr marL="0" marR="0" marT="0" marB="0" anchor="ctr">
                    <a:solidFill>
                      <a:srgbClr val="00B050"/>
                    </a:solidFill>
                  </a:tcPr>
                </a:tc>
                <a:tc hMerge="1">
                  <a:txBody>
                    <a:bodyPr/>
                    <a:lstStyle/>
                    <a:p>
                      <a:endParaRPr lang="en-US"/>
                    </a:p>
                  </a:txBody>
                  <a:tcPr/>
                </a:tc>
                <a:tc gridSpan="2">
                  <a:txBody>
                    <a:bodyPr/>
                    <a:lstStyle/>
                    <a:p>
                      <a:pPr algn="ctr" fontAlgn="ctr"/>
                      <a:r>
                        <a:rPr lang="en-US" sz="1400" b="1" u="none" strike="noStrike" dirty="0">
                          <a:solidFill>
                            <a:srgbClr val="FFFF00"/>
                          </a:solidFill>
                          <a:effectLst/>
                        </a:rPr>
                        <a:t>2022</a:t>
                      </a:r>
                      <a:endParaRPr lang="en-US" sz="1400" b="1" i="0" u="none" strike="noStrike" dirty="0">
                        <a:solidFill>
                          <a:srgbClr val="FFFF00"/>
                        </a:solidFill>
                        <a:effectLst/>
                        <a:latin typeface="Arial" panose="020B0604020202020204" pitchFamily="34" charset="0"/>
                      </a:endParaRPr>
                    </a:p>
                  </a:txBody>
                  <a:tcPr marL="0" marR="0" marT="0" marB="0" anchor="ctr">
                    <a:solidFill>
                      <a:srgbClr val="00B050"/>
                    </a:solidFill>
                  </a:tcPr>
                </a:tc>
                <a:tc hMerge="1">
                  <a:txBody>
                    <a:bodyPr/>
                    <a:lstStyle/>
                    <a:p>
                      <a:endParaRPr lang="en-US"/>
                    </a:p>
                  </a:txBody>
                  <a:tcPr/>
                </a:tc>
                <a:extLst>
                  <a:ext uri="{0D108BD9-81ED-4DB2-BD59-A6C34878D82A}">
                    <a16:rowId xmlns:a16="http://schemas.microsoft.com/office/drawing/2014/main" val="4095300762"/>
                  </a:ext>
                </a:extLst>
              </a:tr>
              <a:tr h="281088">
                <a:tc vMerge="1">
                  <a:txBody>
                    <a:bodyPr/>
                    <a:lstStyle/>
                    <a:p>
                      <a:endParaRPr lang="en-US"/>
                    </a:p>
                  </a:txBody>
                  <a:tcPr/>
                </a:tc>
                <a:tc gridSpan="2">
                  <a:txBody>
                    <a:bodyPr/>
                    <a:lstStyle/>
                    <a:p>
                      <a:pPr algn="ctr" fontAlgn="ctr"/>
                      <a:r>
                        <a:rPr lang="en-US" sz="1400" b="1" u="none" strike="noStrike" dirty="0">
                          <a:effectLst/>
                        </a:rPr>
                        <a:t>Discharging</a:t>
                      </a:r>
                      <a:endParaRPr lang="en-US" sz="1400" b="1" i="0" u="none" strike="noStrike" dirty="0">
                        <a:effectLst/>
                        <a:latin typeface="Arial" panose="020B0604020202020204" pitchFamily="34" charset="0"/>
                      </a:endParaRPr>
                    </a:p>
                  </a:txBody>
                  <a:tcPr marL="0" marR="0" marT="0" marB="0" anchor="ctr"/>
                </a:tc>
                <a:tc hMerge="1">
                  <a:txBody>
                    <a:bodyPr/>
                    <a:lstStyle/>
                    <a:p>
                      <a:endParaRPr lang="en-US"/>
                    </a:p>
                  </a:txBody>
                  <a:tcPr/>
                </a:tc>
                <a:tc gridSpan="2">
                  <a:txBody>
                    <a:bodyPr/>
                    <a:lstStyle/>
                    <a:p>
                      <a:pPr algn="ctr" fontAlgn="ctr"/>
                      <a:r>
                        <a:rPr lang="en-US" sz="1400" b="1" u="none" strike="noStrike" dirty="0">
                          <a:effectLst/>
                        </a:rPr>
                        <a:t>Discharging</a:t>
                      </a:r>
                      <a:endParaRPr lang="en-US" sz="1400" b="1" i="0" u="none" strike="noStrike" dirty="0">
                        <a:effectLst/>
                        <a:latin typeface="Arial" panose="020B0604020202020204" pitchFamily="34" charset="0"/>
                      </a:endParaRPr>
                    </a:p>
                  </a:txBody>
                  <a:tcPr marL="0" marR="0" marT="0" marB="0" anchor="ctr"/>
                </a:tc>
                <a:tc hMerge="1">
                  <a:txBody>
                    <a:bodyPr/>
                    <a:lstStyle/>
                    <a:p>
                      <a:endParaRPr lang="en-US"/>
                    </a:p>
                  </a:txBody>
                  <a:tcPr/>
                </a:tc>
                <a:tc gridSpan="2">
                  <a:txBody>
                    <a:bodyPr/>
                    <a:lstStyle/>
                    <a:p>
                      <a:pPr algn="ctr" fontAlgn="ctr"/>
                      <a:r>
                        <a:rPr lang="en-US" sz="1400" b="1" u="none" strike="noStrike">
                          <a:effectLst/>
                        </a:rPr>
                        <a:t>Discharging</a:t>
                      </a:r>
                      <a:endParaRPr lang="en-US" sz="1400" b="1" i="0" u="none" strike="noStrike">
                        <a:effectLst/>
                        <a:latin typeface="Arial" panose="020B0604020202020204" pitchFamily="34" charset="0"/>
                      </a:endParaRPr>
                    </a:p>
                  </a:txBody>
                  <a:tcPr marL="0" marR="0" marT="0" marB="0" anchor="ctr"/>
                </a:tc>
                <a:tc hMerge="1">
                  <a:txBody>
                    <a:bodyPr/>
                    <a:lstStyle/>
                    <a:p>
                      <a:endParaRPr lang="en-US"/>
                    </a:p>
                  </a:txBody>
                  <a:tcPr/>
                </a:tc>
                <a:tc gridSpan="2">
                  <a:txBody>
                    <a:bodyPr/>
                    <a:lstStyle/>
                    <a:p>
                      <a:pPr algn="ctr" fontAlgn="ctr"/>
                      <a:r>
                        <a:rPr lang="en-US" sz="1400" b="1" u="none" strike="noStrike">
                          <a:effectLst/>
                        </a:rPr>
                        <a:t>Discharging</a:t>
                      </a:r>
                      <a:endParaRPr lang="en-US" sz="1400" b="1" i="0" u="none" strike="noStrike">
                        <a:effectLst/>
                        <a:latin typeface="Arial" panose="020B0604020202020204" pitchFamily="34" charset="0"/>
                      </a:endParaRPr>
                    </a:p>
                  </a:txBody>
                  <a:tcPr marL="0" marR="0" marT="0" marB="0" anchor="ctr"/>
                </a:tc>
                <a:tc hMerge="1">
                  <a:txBody>
                    <a:bodyPr/>
                    <a:lstStyle/>
                    <a:p>
                      <a:endParaRPr lang="en-US"/>
                    </a:p>
                  </a:txBody>
                  <a:tcPr/>
                </a:tc>
                <a:tc gridSpan="2">
                  <a:txBody>
                    <a:bodyPr/>
                    <a:lstStyle/>
                    <a:p>
                      <a:pPr algn="ctr" fontAlgn="ctr"/>
                      <a:r>
                        <a:rPr lang="en-US" sz="1400" b="1" u="none" strike="noStrike" dirty="0">
                          <a:solidFill>
                            <a:srgbClr val="0000FF"/>
                          </a:solidFill>
                          <a:effectLst/>
                        </a:rPr>
                        <a:t>Discharging</a:t>
                      </a:r>
                      <a:endParaRPr lang="en-US" sz="1400" b="1" i="0" u="none" strike="noStrike" dirty="0">
                        <a:solidFill>
                          <a:srgbClr val="0000FF"/>
                        </a:solidFill>
                        <a:effectLst/>
                        <a:latin typeface="Arial" panose="020B0604020202020204" pitchFamily="34" charset="0"/>
                      </a:endParaRPr>
                    </a:p>
                  </a:txBody>
                  <a:tcPr marL="0" marR="0" marT="0" marB="0" anchor="ctr"/>
                </a:tc>
                <a:tc hMerge="1">
                  <a:txBody>
                    <a:bodyPr/>
                    <a:lstStyle/>
                    <a:p>
                      <a:endParaRPr lang="en-US"/>
                    </a:p>
                  </a:txBody>
                  <a:tcPr/>
                </a:tc>
                <a:extLst>
                  <a:ext uri="{0D108BD9-81ED-4DB2-BD59-A6C34878D82A}">
                    <a16:rowId xmlns:a16="http://schemas.microsoft.com/office/drawing/2014/main" val="3213513335"/>
                  </a:ext>
                </a:extLst>
              </a:tr>
              <a:tr h="281088">
                <a:tc vMerge="1">
                  <a:txBody>
                    <a:bodyPr/>
                    <a:lstStyle/>
                    <a:p>
                      <a:endParaRPr lang="en-US"/>
                    </a:p>
                  </a:txBody>
                  <a:tcPr/>
                </a:tc>
                <a:tc>
                  <a:txBody>
                    <a:bodyPr/>
                    <a:lstStyle/>
                    <a:p>
                      <a:pPr algn="l" fontAlgn="b"/>
                      <a:r>
                        <a:rPr lang="en-US" sz="1400" b="1" u="none" strike="noStrike">
                          <a:effectLst/>
                        </a:rPr>
                        <a:t>Laden</a:t>
                      </a:r>
                      <a:endParaRPr lang="en-US" sz="1400" b="1" i="0" u="none" strike="noStrike">
                        <a:effectLst/>
                        <a:latin typeface="Arial" panose="020B0604020202020204" pitchFamily="34" charset="0"/>
                      </a:endParaRPr>
                    </a:p>
                  </a:txBody>
                  <a:tcPr marL="0" marR="0" marT="0" marB="0" anchor="b"/>
                </a:tc>
                <a:tc>
                  <a:txBody>
                    <a:bodyPr/>
                    <a:lstStyle/>
                    <a:p>
                      <a:pPr algn="l" fontAlgn="b"/>
                      <a:r>
                        <a:rPr lang="en-US" sz="1400" b="1" u="none" strike="noStrike" dirty="0">
                          <a:effectLst/>
                        </a:rPr>
                        <a:t>Empty</a:t>
                      </a:r>
                      <a:endParaRPr lang="en-US" sz="1400" b="1" i="0" u="none" strike="noStrike" dirty="0">
                        <a:effectLst/>
                        <a:latin typeface="Arial" panose="020B0604020202020204" pitchFamily="34" charset="0"/>
                      </a:endParaRPr>
                    </a:p>
                  </a:txBody>
                  <a:tcPr marL="0" marR="0" marT="0" marB="0" anchor="b"/>
                </a:tc>
                <a:tc>
                  <a:txBody>
                    <a:bodyPr/>
                    <a:lstStyle/>
                    <a:p>
                      <a:pPr algn="l" fontAlgn="b"/>
                      <a:r>
                        <a:rPr lang="en-US" sz="1400" b="1" u="none" strike="noStrike" dirty="0">
                          <a:effectLst/>
                        </a:rPr>
                        <a:t>Laden</a:t>
                      </a:r>
                      <a:endParaRPr lang="en-US" sz="1400" b="1" i="0" u="none" strike="noStrike" dirty="0">
                        <a:effectLst/>
                        <a:latin typeface="Arial" panose="020B0604020202020204" pitchFamily="34" charset="0"/>
                      </a:endParaRPr>
                    </a:p>
                  </a:txBody>
                  <a:tcPr marL="0" marR="0" marT="0" marB="0" anchor="b"/>
                </a:tc>
                <a:tc>
                  <a:txBody>
                    <a:bodyPr/>
                    <a:lstStyle/>
                    <a:p>
                      <a:pPr algn="l" fontAlgn="b"/>
                      <a:r>
                        <a:rPr lang="en-US" sz="1400" b="1" u="none" strike="noStrike" dirty="0">
                          <a:effectLst/>
                        </a:rPr>
                        <a:t>Empty</a:t>
                      </a:r>
                      <a:endParaRPr lang="en-US" sz="1400" b="1" i="0" u="none" strike="noStrike" dirty="0">
                        <a:effectLst/>
                        <a:latin typeface="Arial" panose="020B0604020202020204" pitchFamily="34" charset="0"/>
                      </a:endParaRPr>
                    </a:p>
                  </a:txBody>
                  <a:tcPr marL="0" marR="0" marT="0" marB="0" anchor="b"/>
                </a:tc>
                <a:tc>
                  <a:txBody>
                    <a:bodyPr/>
                    <a:lstStyle/>
                    <a:p>
                      <a:pPr algn="l" fontAlgn="b"/>
                      <a:r>
                        <a:rPr lang="en-US" sz="1400" b="1" u="none" strike="noStrike" dirty="0">
                          <a:effectLst/>
                        </a:rPr>
                        <a:t>Laden</a:t>
                      </a:r>
                      <a:endParaRPr lang="en-US" sz="1400" b="1" i="0" u="none" strike="noStrike" dirty="0">
                        <a:effectLst/>
                        <a:latin typeface="Arial" panose="020B0604020202020204" pitchFamily="34" charset="0"/>
                      </a:endParaRPr>
                    </a:p>
                  </a:txBody>
                  <a:tcPr marL="0" marR="0" marT="0" marB="0" anchor="b"/>
                </a:tc>
                <a:tc>
                  <a:txBody>
                    <a:bodyPr/>
                    <a:lstStyle/>
                    <a:p>
                      <a:pPr algn="l" fontAlgn="b"/>
                      <a:r>
                        <a:rPr lang="en-US" sz="1400" b="1" u="none" strike="noStrike">
                          <a:effectLst/>
                        </a:rPr>
                        <a:t>Empty</a:t>
                      </a:r>
                      <a:endParaRPr lang="en-US" sz="1400" b="1" i="0" u="none" strike="noStrike">
                        <a:effectLst/>
                        <a:latin typeface="Arial" panose="020B0604020202020204" pitchFamily="34" charset="0"/>
                      </a:endParaRPr>
                    </a:p>
                  </a:txBody>
                  <a:tcPr marL="0" marR="0" marT="0" marB="0" anchor="b"/>
                </a:tc>
                <a:tc>
                  <a:txBody>
                    <a:bodyPr/>
                    <a:lstStyle/>
                    <a:p>
                      <a:pPr algn="l" fontAlgn="b"/>
                      <a:r>
                        <a:rPr lang="en-US" sz="1400" b="1" u="none" strike="noStrike">
                          <a:effectLst/>
                        </a:rPr>
                        <a:t>Laden</a:t>
                      </a:r>
                      <a:endParaRPr lang="en-US" sz="1400" b="1" i="0" u="none" strike="noStrike">
                        <a:effectLst/>
                        <a:latin typeface="Arial" panose="020B0604020202020204" pitchFamily="34" charset="0"/>
                      </a:endParaRPr>
                    </a:p>
                  </a:txBody>
                  <a:tcPr marL="0" marR="0" marT="0" marB="0" anchor="b"/>
                </a:tc>
                <a:tc>
                  <a:txBody>
                    <a:bodyPr/>
                    <a:lstStyle/>
                    <a:p>
                      <a:pPr algn="l" fontAlgn="b"/>
                      <a:r>
                        <a:rPr lang="en-US" sz="1400" b="1" u="none" strike="noStrike">
                          <a:effectLst/>
                        </a:rPr>
                        <a:t>Empty</a:t>
                      </a:r>
                      <a:endParaRPr lang="en-US" sz="1400" b="1" i="0" u="none" strike="noStrike">
                        <a:effectLst/>
                        <a:latin typeface="Arial" panose="020B0604020202020204" pitchFamily="34" charset="0"/>
                      </a:endParaRPr>
                    </a:p>
                  </a:txBody>
                  <a:tcPr marL="0" marR="0" marT="0" marB="0" anchor="b"/>
                </a:tc>
                <a:tc>
                  <a:txBody>
                    <a:bodyPr/>
                    <a:lstStyle/>
                    <a:p>
                      <a:pPr algn="l" fontAlgn="b"/>
                      <a:r>
                        <a:rPr lang="en-US" sz="1400" b="1" u="none" strike="noStrike" dirty="0">
                          <a:solidFill>
                            <a:srgbClr val="0000FF"/>
                          </a:solidFill>
                          <a:effectLst/>
                        </a:rPr>
                        <a:t>Laden</a:t>
                      </a:r>
                      <a:endParaRPr lang="en-US" sz="1400" b="1" i="0" u="none" strike="noStrike" dirty="0">
                        <a:solidFill>
                          <a:srgbClr val="0000FF"/>
                        </a:solidFill>
                        <a:effectLst/>
                        <a:latin typeface="Arial" panose="020B0604020202020204" pitchFamily="34" charset="0"/>
                      </a:endParaRPr>
                    </a:p>
                  </a:txBody>
                  <a:tcPr marL="0" marR="0" marT="0" marB="0" anchor="b"/>
                </a:tc>
                <a:tc>
                  <a:txBody>
                    <a:bodyPr/>
                    <a:lstStyle/>
                    <a:p>
                      <a:pPr algn="l" fontAlgn="b"/>
                      <a:r>
                        <a:rPr lang="en-US" sz="1400" b="1" u="none" strike="noStrike" dirty="0">
                          <a:solidFill>
                            <a:srgbClr val="0000FF"/>
                          </a:solidFill>
                          <a:effectLst/>
                        </a:rPr>
                        <a:t>Empty</a:t>
                      </a:r>
                      <a:endParaRPr lang="en-US" sz="1400" b="1" i="0" u="none" strike="noStrike" dirty="0">
                        <a:solidFill>
                          <a:srgbClr val="0000FF"/>
                        </a:solidFill>
                        <a:effectLst/>
                        <a:latin typeface="Arial" panose="020B0604020202020204" pitchFamily="34" charset="0"/>
                      </a:endParaRPr>
                    </a:p>
                  </a:txBody>
                  <a:tcPr marL="0" marR="0" marT="0" marB="0" anchor="b"/>
                </a:tc>
                <a:extLst>
                  <a:ext uri="{0D108BD9-81ED-4DB2-BD59-A6C34878D82A}">
                    <a16:rowId xmlns:a16="http://schemas.microsoft.com/office/drawing/2014/main" val="149710181"/>
                  </a:ext>
                </a:extLst>
              </a:tr>
              <a:tr h="281088">
                <a:tc>
                  <a:txBody>
                    <a:bodyPr/>
                    <a:lstStyle/>
                    <a:p>
                      <a:pPr algn="l" fontAlgn="b"/>
                      <a:r>
                        <a:rPr lang="en-US" sz="1400" b="1" u="none" strike="noStrike" dirty="0">
                          <a:solidFill>
                            <a:schemeClr val="tx1"/>
                          </a:solidFill>
                          <a:effectLst/>
                        </a:rPr>
                        <a:t>1st Quarter</a:t>
                      </a:r>
                      <a:endParaRPr lang="en-US" sz="1400" b="1" i="0" u="none" strike="noStrike" dirty="0">
                        <a:solidFill>
                          <a:schemeClr val="tx1"/>
                        </a:solidFill>
                        <a:effectLst/>
                        <a:latin typeface="Arial" panose="020B0604020202020204" pitchFamily="34" charset="0"/>
                      </a:endParaRPr>
                    </a:p>
                  </a:txBody>
                  <a:tcPr marL="0" marR="0" marT="0" marB="0" anchor="b">
                    <a:solidFill>
                      <a:schemeClr val="accent6">
                        <a:lumMod val="75000"/>
                      </a:schemeClr>
                    </a:solidFill>
                  </a:tcPr>
                </a:tc>
                <a:tc>
                  <a:txBody>
                    <a:bodyPr/>
                    <a:lstStyle/>
                    <a:p>
                      <a:pPr algn="r" fontAlgn="b"/>
                      <a:r>
                        <a:rPr lang="en-US" sz="1400" b="1" u="none" strike="noStrike" dirty="0">
                          <a:effectLst/>
                        </a:rPr>
                        <a:t>170,160</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9,113</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142,723</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15,754</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151,144</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10,166</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148,665</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8,860</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solidFill>
                            <a:srgbClr val="0000FF"/>
                          </a:solidFill>
                          <a:effectLst/>
                        </a:rPr>
                        <a:t>140,748</a:t>
                      </a:r>
                      <a:endParaRPr lang="en-US" sz="1400" b="1" i="0" u="none" strike="noStrike" dirty="0">
                        <a:solidFill>
                          <a:srgbClr val="0000FF"/>
                        </a:solidFill>
                        <a:effectLst/>
                        <a:latin typeface="Arial" panose="020B0604020202020204" pitchFamily="34" charset="0"/>
                      </a:endParaRPr>
                    </a:p>
                  </a:txBody>
                  <a:tcPr marL="0" marR="0" marT="0" marB="0" anchor="b"/>
                </a:tc>
                <a:tc>
                  <a:txBody>
                    <a:bodyPr/>
                    <a:lstStyle/>
                    <a:p>
                      <a:pPr algn="r" fontAlgn="b"/>
                      <a:r>
                        <a:rPr lang="en-US" sz="1400" b="1" u="none" strike="noStrike" dirty="0">
                          <a:solidFill>
                            <a:srgbClr val="0000FF"/>
                          </a:solidFill>
                          <a:effectLst/>
                        </a:rPr>
                        <a:t>16,397</a:t>
                      </a:r>
                      <a:endParaRPr lang="en-US" sz="1400" b="1" i="0" u="none" strike="noStrike" dirty="0">
                        <a:solidFill>
                          <a:srgbClr val="0000FF"/>
                        </a:solidFill>
                        <a:effectLst/>
                        <a:latin typeface="Arial" panose="020B0604020202020204" pitchFamily="34" charset="0"/>
                      </a:endParaRPr>
                    </a:p>
                  </a:txBody>
                  <a:tcPr marL="0" marR="0" marT="0" marB="0" anchor="b"/>
                </a:tc>
                <a:extLst>
                  <a:ext uri="{0D108BD9-81ED-4DB2-BD59-A6C34878D82A}">
                    <a16:rowId xmlns:a16="http://schemas.microsoft.com/office/drawing/2014/main" val="748633947"/>
                  </a:ext>
                </a:extLst>
              </a:tr>
              <a:tr h="281088">
                <a:tc>
                  <a:txBody>
                    <a:bodyPr/>
                    <a:lstStyle/>
                    <a:p>
                      <a:pPr algn="l" fontAlgn="b"/>
                      <a:r>
                        <a:rPr lang="en-US" sz="1400" b="1" u="none" strike="noStrike" dirty="0">
                          <a:solidFill>
                            <a:schemeClr val="tx1"/>
                          </a:solidFill>
                          <a:effectLst/>
                        </a:rPr>
                        <a:t>2nd Quarter</a:t>
                      </a:r>
                      <a:endParaRPr lang="en-US" sz="1400" b="1" i="0" u="none" strike="noStrike" dirty="0">
                        <a:solidFill>
                          <a:schemeClr val="tx1"/>
                        </a:solidFill>
                        <a:effectLst/>
                        <a:latin typeface="Arial" panose="020B0604020202020204" pitchFamily="34" charset="0"/>
                      </a:endParaRPr>
                    </a:p>
                  </a:txBody>
                  <a:tcPr marL="0" marR="0" marT="0" marB="0" anchor="b">
                    <a:solidFill>
                      <a:schemeClr val="accent6">
                        <a:lumMod val="75000"/>
                      </a:schemeClr>
                    </a:solidFill>
                  </a:tcPr>
                </a:tc>
                <a:tc>
                  <a:txBody>
                    <a:bodyPr/>
                    <a:lstStyle/>
                    <a:p>
                      <a:pPr algn="r" fontAlgn="b"/>
                      <a:r>
                        <a:rPr lang="en-US" sz="1400" b="1" u="none" strike="noStrike" dirty="0">
                          <a:effectLst/>
                        </a:rPr>
                        <a:t>150,753</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8,395</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141,240</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10,172</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82,171</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12,092</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143,074</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9,532</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solidFill>
                            <a:srgbClr val="0000FF"/>
                          </a:solidFill>
                          <a:effectLst/>
                        </a:rPr>
                        <a:t> 101,084</a:t>
                      </a:r>
                      <a:endParaRPr lang="en-US" sz="1400" b="1" i="0" u="none" strike="noStrike" dirty="0">
                        <a:solidFill>
                          <a:srgbClr val="0000FF"/>
                        </a:solidFill>
                        <a:effectLst/>
                        <a:latin typeface="Arial" panose="020B0604020202020204" pitchFamily="34" charset="0"/>
                      </a:endParaRPr>
                    </a:p>
                  </a:txBody>
                  <a:tcPr marL="0" marR="0" marT="0" marB="0" anchor="b"/>
                </a:tc>
                <a:tc>
                  <a:txBody>
                    <a:bodyPr/>
                    <a:lstStyle/>
                    <a:p>
                      <a:pPr algn="r" fontAlgn="b"/>
                      <a:r>
                        <a:rPr lang="en-US" sz="1400" b="1" u="none" strike="noStrike" dirty="0">
                          <a:solidFill>
                            <a:srgbClr val="0000FF"/>
                          </a:solidFill>
                          <a:effectLst/>
                        </a:rPr>
                        <a:t> 16,388</a:t>
                      </a:r>
                      <a:endParaRPr lang="en-US" sz="1400" b="1" i="0" u="none" strike="noStrike" dirty="0">
                        <a:solidFill>
                          <a:srgbClr val="0000FF"/>
                        </a:solidFill>
                        <a:effectLst/>
                        <a:latin typeface="Arial" panose="020B0604020202020204" pitchFamily="34" charset="0"/>
                      </a:endParaRPr>
                    </a:p>
                  </a:txBody>
                  <a:tcPr marL="0" marR="0" marT="0" marB="0" anchor="b"/>
                </a:tc>
                <a:extLst>
                  <a:ext uri="{0D108BD9-81ED-4DB2-BD59-A6C34878D82A}">
                    <a16:rowId xmlns:a16="http://schemas.microsoft.com/office/drawing/2014/main" val="457778211"/>
                  </a:ext>
                </a:extLst>
              </a:tr>
              <a:tr h="309865">
                <a:tc>
                  <a:txBody>
                    <a:bodyPr/>
                    <a:lstStyle/>
                    <a:p>
                      <a:pPr algn="l" fontAlgn="b"/>
                      <a:r>
                        <a:rPr lang="en-US" sz="1400" b="1" u="none" strike="noStrike" dirty="0">
                          <a:solidFill>
                            <a:schemeClr val="tx1"/>
                          </a:solidFill>
                          <a:effectLst/>
                        </a:rPr>
                        <a:t>3rd Quarter</a:t>
                      </a:r>
                      <a:endParaRPr lang="en-US" sz="1400" b="1" i="0" u="none" strike="noStrike" dirty="0">
                        <a:solidFill>
                          <a:schemeClr val="tx1"/>
                        </a:solidFill>
                        <a:effectLst/>
                        <a:latin typeface="Arial" panose="020B0604020202020204" pitchFamily="34" charset="0"/>
                      </a:endParaRPr>
                    </a:p>
                  </a:txBody>
                  <a:tcPr marL="0" marR="0" marT="0" marB="0" anchor="b">
                    <a:solidFill>
                      <a:schemeClr val="accent6">
                        <a:lumMod val="75000"/>
                      </a:schemeClr>
                    </a:solidFill>
                  </a:tcPr>
                </a:tc>
                <a:tc>
                  <a:txBody>
                    <a:bodyPr/>
                    <a:lstStyle/>
                    <a:p>
                      <a:pPr algn="r" fontAlgn="b"/>
                      <a:r>
                        <a:rPr lang="en-US" sz="1400" b="1" u="none" strike="noStrike" dirty="0">
                          <a:effectLst/>
                        </a:rPr>
                        <a:t>155,745</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11,263</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149,670</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11,112</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129,201</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16,668</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118,570</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15,428</a:t>
                      </a:r>
                      <a:endParaRPr lang="en-US" sz="1400" b="1" i="0" u="none" strike="noStrike" dirty="0">
                        <a:effectLst/>
                        <a:latin typeface="Arial" panose="020B0604020202020204" pitchFamily="34" charset="0"/>
                      </a:endParaRPr>
                    </a:p>
                  </a:txBody>
                  <a:tcPr marL="0" marR="0" marT="0" marB="0" anchor="b"/>
                </a:tc>
                <a:tc>
                  <a:txBody>
                    <a:bodyPr/>
                    <a:lstStyle/>
                    <a:p>
                      <a:pPr marL="0" algn="r" defTabSz="503972" rtl="0" eaLnBrk="1" fontAlgn="b" latinLnBrk="0" hangingPunct="1"/>
                      <a:r>
                        <a:rPr lang="en-US" sz="1400" b="1" u="none" strike="noStrike" kern="1200" dirty="0">
                          <a:solidFill>
                            <a:srgbClr val="0000FF"/>
                          </a:solidFill>
                          <a:effectLst/>
                          <a:latin typeface="+mn-lt"/>
                          <a:ea typeface="+mn-ea"/>
                          <a:cs typeface="+mn-cs"/>
                        </a:rPr>
                        <a:t> 95,095</a:t>
                      </a:r>
                    </a:p>
                  </a:txBody>
                  <a:tcPr marL="0" marR="0" marT="0" marB="0" anchor="b"/>
                </a:tc>
                <a:tc>
                  <a:txBody>
                    <a:bodyPr/>
                    <a:lstStyle/>
                    <a:p>
                      <a:pPr marL="0" algn="r" defTabSz="503972" rtl="0" eaLnBrk="1" fontAlgn="b" latinLnBrk="0" hangingPunct="1"/>
                      <a:r>
                        <a:rPr lang="en-US" sz="1400" b="1" u="none" strike="noStrike" kern="1200" dirty="0">
                          <a:solidFill>
                            <a:srgbClr val="0000FF"/>
                          </a:solidFill>
                          <a:effectLst/>
                          <a:latin typeface="+mn-lt"/>
                          <a:ea typeface="+mn-ea"/>
                          <a:cs typeface="+mn-cs"/>
                        </a:rPr>
                        <a:t> 19,651 </a:t>
                      </a:r>
                    </a:p>
                  </a:txBody>
                  <a:tcPr marL="0" marR="0" marT="0" marB="0" anchor="b"/>
                </a:tc>
                <a:extLst>
                  <a:ext uri="{0D108BD9-81ED-4DB2-BD59-A6C34878D82A}">
                    <a16:rowId xmlns:a16="http://schemas.microsoft.com/office/drawing/2014/main" val="1614225284"/>
                  </a:ext>
                </a:extLst>
              </a:tr>
              <a:tr h="281088">
                <a:tc>
                  <a:txBody>
                    <a:bodyPr/>
                    <a:lstStyle/>
                    <a:p>
                      <a:pPr algn="l" fontAlgn="b"/>
                      <a:r>
                        <a:rPr lang="en-US" sz="1400" b="1" u="none" strike="noStrike" dirty="0">
                          <a:solidFill>
                            <a:schemeClr val="tx1"/>
                          </a:solidFill>
                          <a:effectLst/>
                        </a:rPr>
                        <a:t>4th Quarter</a:t>
                      </a:r>
                      <a:endParaRPr lang="en-US" sz="1400" b="1" i="0" u="none" strike="noStrike" dirty="0">
                        <a:solidFill>
                          <a:schemeClr val="tx1"/>
                        </a:solidFill>
                        <a:effectLst/>
                        <a:latin typeface="Arial" panose="020B0604020202020204" pitchFamily="34" charset="0"/>
                      </a:endParaRPr>
                    </a:p>
                  </a:txBody>
                  <a:tcPr marL="0" marR="0" marT="0" marB="0" anchor="b">
                    <a:solidFill>
                      <a:schemeClr val="accent6">
                        <a:lumMod val="75000"/>
                      </a:schemeClr>
                    </a:solidFill>
                  </a:tcPr>
                </a:tc>
                <a:tc>
                  <a:txBody>
                    <a:bodyPr/>
                    <a:lstStyle/>
                    <a:p>
                      <a:pPr algn="r" fontAlgn="b"/>
                      <a:r>
                        <a:rPr lang="en-US" sz="1400" b="1" u="none" strike="noStrike" dirty="0">
                          <a:effectLst/>
                        </a:rPr>
                        <a:t>153,856</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9,617</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161,271</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9,268</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131,504</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10,635</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136,902</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21,404</a:t>
                      </a:r>
                      <a:endParaRPr lang="en-US" sz="1400" b="1" i="0" u="none" strike="noStrike" dirty="0">
                        <a:effectLst/>
                        <a:latin typeface="Arial" panose="020B0604020202020204" pitchFamily="34" charset="0"/>
                      </a:endParaRPr>
                    </a:p>
                  </a:txBody>
                  <a:tcPr marL="0" marR="0" marT="0" marB="0" anchor="b"/>
                </a:tc>
                <a:tc>
                  <a:txBody>
                    <a:bodyPr/>
                    <a:lstStyle/>
                    <a:p>
                      <a:pPr marL="0" algn="r" defTabSz="503972" rtl="0" eaLnBrk="1" fontAlgn="b" latinLnBrk="0" hangingPunct="1"/>
                      <a:r>
                        <a:rPr lang="en-US" sz="1400" b="1" u="none" strike="noStrike" kern="1200" dirty="0">
                          <a:solidFill>
                            <a:srgbClr val="0000FF"/>
                          </a:solidFill>
                          <a:effectLst/>
                          <a:latin typeface="+mn-lt"/>
                          <a:ea typeface="+mn-ea"/>
                          <a:cs typeface="+mn-cs"/>
                        </a:rPr>
                        <a:t> 104,095 </a:t>
                      </a:r>
                    </a:p>
                  </a:txBody>
                  <a:tcPr marL="0" marR="0" marT="0" marB="0" anchor="b"/>
                </a:tc>
                <a:tc>
                  <a:txBody>
                    <a:bodyPr/>
                    <a:lstStyle/>
                    <a:p>
                      <a:pPr marL="0" algn="r" defTabSz="503972" rtl="0" eaLnBrk="1" fontAlgn="b" latinLnBrk="0" hangingPunct="1"/>
                      <a:r>
                        <a:rPr lang="en-US" sz="1400" b="1" u="none" strike="noStrike" kern="1200" dirty="0">
                          <a:solidFill>
                            <a:srgbClr val="0000FF"/>
                          </a:solidFill>
                          <a:effectLst/>
                          <a:latin typeface="+mn-lt"/>
                          <a:ea typeface="+mn-ea"/>
                          <a:cs typeface="+mn-cs"/>
                        </a:rPr>
                        <a:t>14,842 </a:t>
                      </a:r>
                    </a:p>
                  </a:txBody>
                  <a:tcPr marL="0" marR="0" marT="0" marB="0" anchor="b"/>
                </a:tc>
                <a:extLst>
                  <a:ext uri="{0D108BD9-81ED-4DB2-BD59-A6C34878D82A}">
                    <a16:rowId xmlns:a16="http://schemas.microsoft.com/office/drawing/2014/main" val="3588742269"/>
                  </a:ext>
                </a:extLst>
              </a:tr>
              <a:tr h="281088">
                <a:tc>
                  <a:txBody>
                    <a:bodyPr/>
                    <a:lstStyle/>
                    <a:p>
                      <a:pPr algn="l" fontAlgn="b"/>
                      <a:r>
                        <a:rPr lang="en-US" sz="1400" b="1" u="none" strike="noStrike">
                          <a:effectLst/>
                        </a:rPr>
                        <a:t>Total</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dirty="0">
                          <a:effectLst/>
                        </a:rPr>
                        <a:t>630,514</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38,388</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594,904</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46,306</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494,020</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49,561</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547,211</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55,224</a:t>
                      </a:r>
                      <a:endParaRPr lang="en-US" sz="1400" b="1" i="0" u="none" strike="noStrike" dirty="0">
                        <a:effectLst/>
                        <a:latin typeface="Arial" panose="020B0604020202020204" pitchFamily="34" charset="0"/>
                      </a:endParaRPr>
                    </a:p>
                  </a:txBody>
                  <a:tcPr marL="0" marR="0" marT="0" marB="0" anchor="b"/>
                </a:tc>
                <a:tc>
                  <a:txBody>
                    <a:bodyPr/>
                    <a:lstStyle/>
                    <a:p>
                      <a:pPr algn="l" fontAlgn="b"/>
                      <a:r>
                        <a:rPr lang="en-US" sz="1400" b="1" u="none" strike="noStrike" dirty="0">
                          <a:effectLst/>
                        </a:rPr>
                        <a:t>    441,042</a:t>
                      </a:r>
                      <a:endParaRPr lang="en-US" sz="1400" b="1" i="0" u="none" strike="noStrike" dirty="0">
                        <a:effectLst/>
                        <a:latin typeface="Arial" panose="020B0604020202020204" pitchFamily="34" charset="0"/>
                      </a:endParaRPr>
                    </a:p>
                  </a:txBody>
                  <a:tcPr marL="0" marR="0" marT="0" marB="0" anchor="b"/>
                </a:tc>
                <a:tc>
                  <a:txBody>
                    <a:bodyPr/>
                    <a:lstStyle/>
                    <a:p>
                      <a:pPr algn="l" fontAlgn="b"/>
                      <a:r>
                        <a:rPr lang="en-US" sz="1400" b="1" u="none" strike="noStrike" dirty="0">
                          <a:effectLst/>
                        </a:rPr>
                        <a:t>      67,278</a:t>
                      </a:r>
                      <a:endParaRPr lang="en-US" sz="1400" b="1"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1457204169"/>
                  </a:ext>
                </a:extLst>
              </a:tr>
            </a:tbl>
          </a:graphicData>
        </a:graphic>
      </p:graphicFrame>
      <p:graphicFrame>
        <p:nvGraphicFramePr>
          <p:cNvPr id="6" name="Chart 5">
            <a:extLst>
              <a:ext uri="{FF2B5EF4-FFF2-40B4-BE49-F238E27FC236}">
                <a16:creationId xmlns:a16="http://schemas.microsoft.com/office/drawing/2014/main" id="{FDBE48DE-AEB7-4B6E-9B6C-CD08E87708A3}"/>
              </a:ext>
            </a:extLst>
          </p:cNvPr>
          <p:cNvGraphicFramePr>
            <a:graphicFrameLocks/>
          </p:cNvGraphicFramePr>
          <p:nvPr>
            <p:extLst>
              <p:ext uri="{D42A27DB-BD31-4B8C-83A1-F6EECF244321}">
                <p14:modId xmlns:p14="http://schemas.microsoft.com/office/powerpoint/2010/main" val="1601674586"/>
              </p:ext>
            </p:extLst>
          </p:nvPr>
        </p:nvGraphicFramePr>
        <p:xfrm>
          <a:off x="187162" y="1160579"/>
          <a:ext cx="9677407" cy="2743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67918601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544513" y="122238"/>
            <a:ext cx="9067800" cy="811212"/>
          </a:xfrm>
        </p:spPr>
        <p:txBody>
          <a:bodyPr>
            <a:normAutofit fontScale="90000"/>
          </a:bodyPr>
          <a:lstStyle/>
          <a:p>
            <a:pPr algn="ct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n-US" sz="2800" b="1" cap="none" dirty="0">
                <a:solidFill>
                  <a:schemeClr val="bg1"/>
                </a:solidFill>
              </a:rPr>
              <a:t>Total Ocean Imports (In Teu’s)</a:t>
            </a:r>
            <a:br>
              <a:rPr lang="en-US" altLang="en-US" sz="2800" b="1" cap="none" dirty="0">
                <a:solidFill>
                  <a:schemeClr val="bg1"/>
                </a:solidFill>
              </a:rPr>
            </a:br>
            <a:r>
              <a:rPr lang="en-US" altLang="en-US" sz="2800" b="1" cap="none" dirty="0">
                <a:solidFill>
                  <a:schemeClr val="bg1"/>
                </a:solidFill>
              </a:rPr>
              <a:t>Yearly</a:t>
            </a:r>
          </a:p>
        </p:txBody>
      </p:sp>
      <p:sp>
        <p:nvSpPr>
          <p:cNvPr id="5" name="Rectangle 4"/>
          <p:cNvSpPr>
            <a:spLocks noChangeArrowheads="1"/>
          </p:cNvSpPr>
          <p:nvPr/>
        </p:nvSpPr>
        <p:spPr bwMode="auto">
          <a:xfrm>
            <a:off x="0" y="6599237"/>
            <a:ext cx="10080625" cy="960437"/>
          </a:xfrm>
          <a:prstGeom prst="rect">
            <a:avLst/>
          </a:prstGeom>
          <a:solidFill>
            <a:srgbClr val="00B0F0">
              <a:alpha val="63136"/>
            </a:srgbClr>
          </a:solidFill>
          <a:ln w="9525" algn="ctr">
            <a:solidFill>
              <a:schemeClr val="tx1"/>
            </a:solidFill>
            <a:round/>
            <a:headEnd/>
            <a:tailEnd/>
          </a:ln>
        </p:spPr>
        <p:txBody>
          <a:bodyPr/>
          <a:lstStyle/>
          <a:p>
            <a:pPr marL="285750" indent="-285750">
              <a:buFont typeface="Arial" panose="020B0604020202020204" pitchFamily="34" charset="0"/>
              <a:buChar char="•"/>
            </a:pPr>
            <a:r>
              <a:rPr lang="en-US" altLang="en-US" sz="1600" b="1" dirty="0"/>
              <a:t>Data Shown above is related to 2017-2022.</a:t>
            </a:r>
          </a:p>
          <a:p>
            <a:pPr marL="285750" indent="-285750">
              <a:buFont typeface="Arial" panose="020B0604020202020204" pitchFamily="34" charset="0"/>
              <a:buChar char="•"/>
            </a:pPr>
            <a:endParaRPr lang="en-US" altLang="en-US" sz="1600" b="1" dirty="0"/>
          </a:p>
        </p:txBody>
      </p:sp>
      <p:graphicFrame>
        <p:nvGraphicFramePr>
          <p:cNvPr id="7" name="Chart 6">
            <a:extLst>
              <a:ext uri="{FF2B5EF4-FFF2-40B4-BE49-F238E27FC236}">
                <a16:creationId xmlns:a16="http://schemas.microsoft.com/office/drawing/2014/main" id="{4F7A1BD6-D672-4AFA-9870-5E4EA4A510E5}"/>
              </a:ext>
            </a:extLst>
          </p:cNvPr>
          <p:cNvGraphicFramePr>
            <a:graphicFrameLocks/>
          </p:cNvGraphicFramePr>
          <p:nvPr>
            <p:extLst>
              <p:ext uri="{D42A27DB-BD31-4B8C-83A1-F6EECF244321}">
                <p14:modId xmlns:p14="http://schemas.microsoft.com/office/powerpoint/2010/main" val="2311099423"/>
              </p:ext>
            </p:extLst>
          </p:nvPr>
        </p:nvGraphicFramePr>
        <p:xfrm>
          <a:off x="239712" y="1189037"/>
          <a:ext cx="9601199" cy="51054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65059" y="-182563"/>
            <a:ext cx="9067800" cy="1258888"/>
          </a:xfrm>
        </p:spPr>
        <p:txBody>
          <a:bodyPr/>
          <a:lstStyle/>
          <a:p>
            <a:pPr algn="ct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n-US" sz="2400" b="1" cap="none" dirty="0">
                <a:solidFill>
                  <a:schemeClr val="bg1"/>
                </a:solidFill>
              </a:rPr>
              <a:t>2022 Ocean Freight Transshipments In Teu’s </a:t>
            </a:r>
            <a:br>
              <a:rPr lang="en-US" altLang="en-US" sz="2400" b="1" cap="none" dirty="0">
                <a:solidFill>
                  <a:schemeClr val="bg1"/>
                </a:solidFill>
              </a:rPr>
            </a:br>
            <a:r>
              <a:rPr lang="en-US" altLang="en-US" sz="2400" b="1" cap="none" dirty="0">
                <a:solidFill>
                  <a:schemeClr val="bg1"/>
                </a:solidFill>
              </a:rPr>
              <a:t>Month on Month</a:t>
            </a:r>
          </a:p>
        </p:txBody>
      </p:sp>
      <p:graphicFrame>
        <p:nvGraphicFramePr>
          <p:cNvPr id="2" name="Table 1"/>
          <p:cNvGraphicFramePr>
            <a:graphicFrameLocks noGrp="1"/>
          </p:cNvGraphicFramePr>
          <p:nvPr>
            <p:extLst>
              <p:ext uri="{D42A27DB-BD31-4B8C-83A1-F6EECF244321}">
                <p14:modId xmlns:p14="http://schemas.microsoft.com/office/powerpoint/2010/main" val="2720884360"/>
              </p:ext>
            </p:extLst>
          </p:nvPr>
        </p:nvGraphicFramePr>
        <p:xfrm>
          <a:off x="1" y="4160837"/>
          <a:ext cx="5573711" cy="3398832"/>
        </p:xfrm>
        <a:graphic>
          <a:graphicData uri="http://schemas.openxmlformats.org/drawingml/2006/table">
            <a:tbl>
              <a:tblPr>
                <a:tableStyleId>{5C22544A-7EE6-4342-B048-85BDC9FD1C3A}</a:tableStyleId>
              </a:tblPr>
              <a:tblGrid>
                <a:gridCol w="1323253">
                  <a:extLst>
                    <a:ext uri="{9D8B030D-6E8A-4147-A177-3AD203B41FA5}">
                      <a16:colId xmlns:a16="http://schemas.microsoft.com/office/drawing/2014/main" val="2900739245"/>
                    </a:ext>
                  </a:extLst>
                </a:gridCol>
                <a:gridCol w="1431058">
                  <a:extLst>
                    <a:ext uri="{9D8B030D-6E8A-4147-A177-3AD203B41FA5}">
                      <a16:colId xmlns:a16="http://schemas.microsoft.com/office/drawing/2014/main" val="1939843098"/>
                    </a:ext>
                  </a:extLst>
                </a:gridCol>
                <a:gridCol w="1371600">
                  <a:extLst>
                    <a:ext uri="{9D8B030D-6E8A-4147-A177-3AD203B41FA5}">
                      <a16:colId xmlns:a16="http://schemas.microsoft.com/office/drawing/2014/main" val="415885454"/>
                    </a:ext>
                  </a:extLst>
                </a:gridCol>
                <a:gridCol w="1447800">
                  <a:extLst>
                    <a:ext uri="{9D8B030D-6E8A-4147-A177-3AD203B41FA5}">
                      <a16:colId xmlns:a16="http://schemas.microsoft.com/office/drawing/2014/main" val="1344390519"/>
                    </a:ext>
                  </a:extLst>
                </a:gridCol>
              </a:tblGrid>
              <a:tr h="226862">
                <a:tc>
                  <a:txBody>
                    <a:bodyPr/>
                    <a:lstStyle/>
                    <a:p>
                      <a:pPr algn="l" fontAlgn="b"/>
                      <a:r>
                        <a:rPr lang="en-US" sz="1400" b="1" u="none" strike="noStrike" dirty="0">
                          <a:effectLst/>
                        </a:rPr>
                        <a:t> </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a:effectLst/>
                        </a:rPr>
                        <a:t>2020</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a:effectLst/>
                        </a:rPr>
                        <a:t>2021</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dirty="0">
                          <a:solidFill>
                            <a:srgbClr val="0000FF"/>
                          </a:solidFill>
                          <a:effectLst/>
                        </a:rPr>
                        <a:t>2022</a:t>
                      </a:r>
                      <a:endParaRPr lang="en-US" sz="1400" b="1" i="0" u="none" strike="noStrike" dirty="0">
                        <a:solidFill>
                          <a:srgbClr val="0000FF"/>
                        </a:solidFill>
                        <a:effectLst/>
                        <a:latin typeface="Arial" panose="020B0604020202020204" pitchFamily="34" charset="0"/>
                      </a:endParaRPr>
                    </a:p>
                  </a:txBody>
                  <a:tcPr marL="0" marR="0" marT="0" marB="0" anchor="b"/>
                </a:tc>
                <a:extLst>
                  <a:ext uri="{0D108BD9-81ED-4DB2-BD59-A6C34878D82A}">
                    <a16:rowId xmlns:a16="http://schemas.microsoft.com/office/drawing/2014/main" val="2708554621"/>
                  </a:ext>
                </a:extLst>
              </a:tr>
              <a:tr h="453726">
                <a:tc>
                  <a:txBody>
                    <a:bodyPr/>
                    <a:lstStyle/>
                    <a:p>
                      <a:pPr algn="l" fontAlgn="ctr"/>
                      <a:r>
                        <a:rPr lang="en-US" sz="1400" b="1" u="none" strike="noStrike" dirty="0">
                          <a:effectLst/>
                        </a:rPr>
                        <a:t>Month</a:t>
                      </a:r>
                      <a:endParaRPr lang="en-US" sz="1400" b="1" i="0" u="none" strike="noStrike" dirty="0">
                        <a:effectLst/>
                        <a:latin typeface="Arial" panose="020B0604020202020204" pitchFamily="34" charset="0"/>
                      </a:endParaRPr>
                    </a:p>
                  </a:txBody>
                  <a:tcPr marL="0" marR="0" marT="0" marB="0" anchor="ctr"/>
                </a:tc>
                <a:tc>
                  <a:txBody>
                    <a:bodyPr/>
                    <a:lstStyle/>
                    <a:p>
                      <a:pPr algn="ctr" fontAlgn="ctr"/>
                      <a:r>
                        <a:rPr lang="en-US" sz="1400" b="1" u="none" strike="noStrike" dirty="0">
                          <a:effectLst/>
                        </a:rPr>
                        <a:t>Transshipment</a:t>
                      </a:r>
                      <a:endParaRPr lang="en-US" sz="1400" b="1" i="0" u="none" strike="noStrike" dirty="0">
                        <a:effectLst/>
                        <a:latin typeface="Arial" panose="020B0604020202020204" pitchFamily="34" charset="0"/>
                      </a:endParaRPr>
                    </a:p>
                  </a:txBody>
                  <a:tcPr marL="0" marR="0" marT="0" marB="0" anchor="ctr"/>
                </a:tc>
                <a:tc>
                  <a:txBody>
                    <a:bodyPr/>
                    <a:lstStyle/>
                    <a:p>
                      <a:pPr algn="ctr" fontAlgn="ctr"/>
                      <a:r>
                        <a:rPr lang="en-US" sz="1400" b="1" u="none" strike="noStrike">
                          <a:effectLst/>
                        </a:rPr>
                        <a:t>Transshipment</a:t>
                      </a:r>
                      <a:endParaRPr lang="en-US" sz="1400" b="1" i="0" u="none" strike="noStrike">
                        <a:effectLst/>
                        <a:latin typeface="Arial" panose="020B0604020202020204" pitchFamily="34" charset="0"/>
                      </a:endParaRPr>
                    </a:p>
                  </a:txBody>
                  <a:tcPr marL="0" marR="0" marT="0" marB="0" anchor="ctr"/>
                </a:tc>
                <a:tc>
                  <a:txBody>
                    <a:bodyPr/>
                    <a:lstStyle/>
                    <a:p>
                      <a:pPr algn="ctr" fontAlgn="ctr"/>
                      <a:r>
                        <a:rPr lang="en-US" sz="1400" b="1" u="none" strike="noStrike" dirty="0">
                          <a:solidFill>
                            <a:srgbClr val="0000FF"/>
                          </a:solidFill>
                          <a:effectLst/>
                        </a:rPr>
                        <a:t>Transshipment</a:t>
                      </a:r>
                      <a:endParaRPr lang="en-US" sz="1400" b="1" i="0" u="none" strike="noStrike" dirty="0">
                        <a:solidFill>
                          <a:srgbClr val="0000FF"/>
                        </a:solidFill>
                        <a:effectLst/>
                        <a:latin typeface="Arial" panose="020B0604020202020204" pitchFamily="34" charset="0"/>
                      </a:endParaRPr>
                    </a:p>
                  </a:txBody>
                  <a:tcPr marL="0" marR="0" marT="0" marB="0" anchor="ctr"/>
                </a:tc>
                <a:extLst>
                  <a:ext uri="{0D108BD9-81ED-4DB2-BD59-A6C34878D82A}">
                    <a16:rowId xmlns:a16="http://schemas.microsoft.com/office/drawing/2014/main" val="277810208"/>
                  </a:ext>
                </a:extLst>
              </a:tr>
              <a:tr h="226862">
                <a:tc>
                  <a:txBody>
                    <a:bodyPr/>
                    <a:lstStyle/>
                    <a:p>
                      <a:pPr algn="l" fontAlgn="b"/>
                      <a:r>
                        <a:rPr lang="en-US" sz="1400" b="1" u="none" strike="noStrike">
                          <a:effectLst/>
                        </a:rPr>
                        <a:t>January</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dirty="0">
                          <a:effectLst/>
                        </a:rPr>
                        <a:t>500,558</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453,994</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solidFill>
                            <a:srgbClr val="0000FF"/>
                          </a:solidFill>
                          <a:effectLst/>
                        </a:rPr>
                        <a:t>512,401</a:t>
                      </a:r>
                      <a:endParaRPr lang="en-US" sz="1400" b="1" i="0" u="none" strike="noStrike" dirty="0">
                        <a:solidFill>
                          <a:srgbClr val="0000FF"/>
                        </a:solidFill>
                        <a:effectLst/>
                        <a:latin typeface="Arial" panose="020B0604020202020204" pitchFamily="34" charset="0"/>
                      </a:endParaRPr>
                    </a:p>
                  </a:txBody>
                  <a:tcPr marL="0" marR="0" marT="0" marB="0" anchor="b"/>
                </a:tc>
                <a:extLst>
                  <a:ext uri="{0D108BD9-81ED-4DB2-BD59-A6C34878D82A}">
                    <a16:rowId xmlns:a16="http://schemas.microsoft.com/office/drawing/2014/main" val="520104555"/>
                  </a:ext>
                </a:extLst>
              </a:tr>
              <a:tr h="226862">
                <a:tc>
                  <a:txBody>
                    <a:bodyPr/>
                    <a:lstStyle/>
                    <a:p>
                      <a:pPr algn="l" fontAlgn="b"/>
                      <a:r>
                        <a:rPr lang="en-US" sz="1400" b="1" u="none" strike="noStrike">
                          <a:effectLst/>
                        </a:rPr>
                        <a:t>February</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dirty="0">
                          <a:effectLst/>
                        </a:rPr>
                        <a:t>457,738</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440,772</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solidFill>
                            <a:srgbClr val="0000FF"/>
                          </a:solidFill>
                          <a:effectLst/>
                        </a:rPr>
                        <a:t>452,865</a:t>
                      </a:r>
                      <a:endParaRPr lang="en-US" sz="1400" b="1" i="0" u="none" strike="noStrike" dirty="0">
                        <a:solidFill>
                          <a:srgbClr val="0000FF"/>
                        </a:solidFill>
                        <a:effectLst/>
                        <a:latin typeface="Arial" panose="020B0604020202020204" pitchFamily="34" charset="0"/>
                      </a:endParaRPr>
                    </a:p>
                  </a:txBody>
                  <a:tcPr marL="0" marR="0" marT="0" marB="0" anchor="b"/>
                </a:tc>
                <a:extLst>
                  <a:ext uri="{0D108BD9-81ED-4DB2-BD59-A6C34878D82A}">
                    <a16:rowId xmlns:a16="http://schemas.microsoft.com/office/drawing/2014/main" val="4167036666"/>
                  </a:ext>
                </a:extLst>
              </a:tr>
              <a:tr h="226862">
                <a:tc>
                  <a:txBody>
                    <a:bodyPr/>
                    <a:lstStyle/>
                    <a:p>
                      <a:pPr algn="l" fontAlgn="b"/>
                      <a:r>
                        <a:rPr lang="en-US" sz="1400" b="1" u="none" strike="noStrike">
                          <a:effectLst/>
                        </a:rPr>
                        <a:t>March</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dirty="0">
                          <a:effectLst/>
                        </a:rPr>
                        <a:t>501,478</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496,132</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solidFill>
                            <a:srgbClr val="0000FF"/>
                          </a:solidFill>
                          <a:effectLst/>
                        </a:rPr>
                        <a:t>522,178</a:t>
                      </a:r>
                      <a:endParaRPr lang="en-US" sz="1400" b="1" i="0" u="none" strike="noStrike" dirty="0">
                        <a:solidFill>
                          <a:srgbClr val="0000FF"/>
                        </a:solidFill>
                        <a:effectLst/>
                        <a:latin typeface="Arial" panose="020B0604020202020204" pitchFamily="34" charset="0"/>
                      </a:endParaRPr>
                    </a:p>
                  </a:txBody>
                  <a:tcPr marL="0" marR="0" marT="0" marB="0" anchor="b"/>
                </a:tc>
                <a:extLst>
                  <a:ext uri="{0D108BD9-81ED-4DB2-BD59-A6C34878D82A}">
                    <a16:rowId xmlns:a16="http://schemas.microsoft.com/office/drawing/2014/main" val="2946554971"/>
                  </a:ext>
                </a:extLst>
              </a:tr>
              <a:tr h="226862">
                <a:tc>
                  <a:txBody>
                    <a:bodyPr/>
                    <a:lstStyle/>
                    <a:p>
                      <a:pPr algn="l" fontAlgn="b"/>
                      <a:r>
                        <a:rPr lang="en-US" sz="1400" b="1" u="none" strike="noStrike">
                          <a:effectLst/>
                        </a:rPr>
                        <a:t>April</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dirty="0">
                          <a:effectLst/>
                        </a:rPr>
                        <a:t>375,241</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502,929</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kern="1200" dirty="0">
                          <a:solidFill>
                            <a:srgbClr val="0000FF"/>
                          </a:solidFill>
                          <a:effectLst/>
                          <a:latin typeface="+mn-lt"/>
                          <a:ea typeface="+mn-ea"/>
                          <a:cs typeface="+mn-cs"/>
                        </a:rPr>
                        <a:t> 498,482</a:t>
                      </a:r>
                    </a:p>
                  </a:txBody>
                  <a:tcPr marL="0" marR="0" marT="0" marB="0" anchor="b"/>
                </a:tc>
                <a:extLst>
                  <a:ext uri="{0D108BD9-81ED-4DB2-BD59-A6C34878D82A}">
                    <a16:rowId xmlns:a16="http://schemas.microsoft.com/office/drawing/2014/main" val="244823399"/>
                  </a:ext>
                </a:extLst>
              </a:tr>
              <a:tr h="226862">
                <a:tc>
                  <a:txBody>
                    <a:bodyPr/>
                    <a:lstStyle/>
                    <a:p>
                      <a:pPr algn="l" fontAlgn="b"/>
                      <a:r>
                        <a:rPr lang="en-US" sz="1400" b="1" u="none" strike="noStrike">
                          <a:effectLst/>
                        </a:rPr>
                        <a:t>May</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dirty="0">
                          <a:effectLst/>
                        </a:rPr>
                        <a:t>407,139</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464,269</a:t>
                      </a:r>
                      <a:endParaRPr lang="en-US" sz="1400" b="1" i="0" u="none" strike="noStrike" dirty="0">
                        <a:effectLst/>
                        <a:latin typeface="Arial" panose="020B0604020202020204" pitchFamily="34" charset="0"/>
                      </a:endParaRPr>
                    </a:p>
                  </a:txBody>
                  <a:tcPr marL="0" marR="0" marT="0" marB="0" anchor="b"/>
                </a:tc>
                <a:tc>
                  <a:txBody>
                    <a:bodyPr/>
                    <a:lstStyle/>
                    <a:p>
                      <a:pPr marL="0" algn="r" defTabSz="503972" rtl="0" eaLnBrk="1" fontAlgn="b" latinLnBrk="0" hangingPunct="1"/>
                      <a:r>
                        <a:rPr lang="en-US" sz="1400" b="1" u="none" strike="noStrike" kern="1200" dirty="0">
                          <a:solidFill>
                            <a:srgbClr val="0000FF"/>
                          </a:solidFill>
                          <a:effectLst/>
                          <a:latin typeface="+mn-lt"/>
                          <a:ea typeface="+mn-ea"/>
                          <a:cs typeface="+mn-cs"/>
                        </a:rPr>
                        <a:t> 424,310</a:t>
                      </a:r>
                    </a:p>
                  </a:txBody>
                  <a:tcPr marL="0" marR="0" marT="0" marB="0" anchor="b"/>
                </a:tc>
                <a:extLst>
                  <a:ext uri="{0D108BD9-81ED-4DB2-BD59-A6C34878D82A}">
                    <a16:rowId xmlns:a16="http://schemas.microsoft.com/office/drawing/2014/main" val="3405111286"/>
                  </a:ext>
                </a:extLst>
              </a:tr>
              <a:tr h="226862">
                <a:tc>
                  <a:txBody>
                    <a:bodyPr/>
                    <a:lstStyle/>
                    <a:p>
                      <a:pPr algn="l" fontAlgn="b"/>
                      <a:r>
                        <a:rPr lang="en-US" sz="1400" b="1" u="none" strike="noStrike">
                          <a:effectLst/>
                        </a:rPr>
                        <a:t>June</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dirty="0">
                          <a:effectLst/>
                        </a:rPr>
                        <a:t>452,131</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505,966</a:t>
                      </a:r>
                      <a:endParaRPr lang="en-US" sz="1400" b="1" i="0" u="none" strike="noStrike" dirty="0">
                        <a:effectLst/>
                        <a:latin typeface="Arial" panose="020B0604020202020204" pitchFamily="34" charset="0"/>
                      </a:endParaRPr>
                    </a:p>
                  </a:txBody>
                  <a:tcPr marL="0" marR="0" marT="0" marB="0" anchor="b"/>
                </a:tc>
                <a:tc>
                  <a:txBody>
                    <a:bodyPr/>
                    <a:lstStyle/>
                    <a:p>
                      <a:pPr marL="0" algn="r" defTabSz="503972" rtl="0" eaLnBrk="1" fontAlgn="b" latinLnBrk="0" hangingPunct="1"/>
                      <a:r>
                        <a:rPr lang="en-US" sz="1400" b="1" u="none" strike="noStrike" kern="1200" dirty="0">
                          <a:solidFill>
                            <a:srgbClr val="0000FF"/>
                          </a:solidFill>
                          <a:effectLst/>
                          <a:latin typeface="+mn-lt"/>
                          <a:ea typeface="+mn-ea"/>
                          <a:cs typeface="+mn-cs"/>
                        </a:rPr>
                        <a:t> 483,070</a:t>
                      </a:r>
                    </a:p>
                  </a:txBody>
                  <a:tcPr marL="0" marR="0" marT="0" marB="0" anchor="b"/>
                </a:tc>
                <a:extLst>
                  <a:ext uri="{0D108BD9-81ED-4DB2-BD59-A6C34878D82A}">
                    <a16:rowId xmlns:a16="http://schemas.microsoft.com/office/drawing/2014/main" val="2201648721"/>
                  </a:ext>
                </a:extLst>
              </a:tr>
              <a:tr h="222762">
                <a:tc>
                  <a:txBody>
                    <a:bodyPr/>
                    <a:lstStyle/>
                    <a:p>
                      <a:pPr algn="l" fontAlgn="b"/>
                      <a:r>
                        <a:rPr lang="en-US" sz="1400" b="1" u="none" strike="noStrike" dirty="0">
                          <a:effectLst/>
                        </a:rPr>
                        <a:t>July</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519,116</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498,070</a:t>
                      </a:r>
                      <a:endParaRPr lang="en-US" sz="1400" b="1" i="0" u="none" strike="noStrike" dirty="0">
                        <a:effectLst/>
                        <a:latin typeface="Arial" panose="020B0604020202020204" pitchFamily="34" charset="0"/>
                      </a:endParaRPr>
                    </a:p>
                  </a:txBody>
                  <a:tcPr marL="0" marR="0" marT="0" marB="0" anchor="b"/>
                </a:tc>
                <a:tc>
                  <a:txBody>
                    <a:bodyPr/>
                    <a:lstStyle/>
                    <a:p>
                      <a:pPr marL="0" algn="r" defTabSz="503972" rtl="0" eaLnBrk="1" fontAlgn="b" latinLnBrk="0" hangingPunct="1"/>
                      <a:r>
                        <a:rPr lang="en-US" sz="1400" b="1" u="none" strike="noStrike" kern="1200" dirty="0">
                          <a:solidFill>
                            <a:srgbClr val="0000FF"/>
                          </a:solidFill>
                          <a:effectLst/>
                          <a:latin typeface="+mn-lt"/>
                          <a:ea typeface="+mn-ea"/>
                          <a:cs typeface="+mn-cs"/>
                        </a:rPr>
                        <a:t>460,736</a:t>
                      </a:r>
                    </a:p>
                  </a:txBody>
                  <a:tcPr marL="0" marR="0" marT="0" marB="0" anchor="b"/>
                </a:tc>
                <a:extLst>
                  <a:ext uri="{0D108BD9-81ED-4DB2-BD59-A6C34878D82A}">
                    <a16:rowId xmlns:a16="http://schemas.microsoft.com/office/drawing/2014/main" val="30712205"/>
                  </a:ext>
                </a:extLst>
              </a:tr>
              <a:tr h="226862">
                <a:tc>
                  <a:txBody>
                    <a:bodyPr/>
                    <a:lstStyle/>
                    <a:p>
                      <a:pPr algn="l" fontAlgn="b"/>
                      <a:r>
                        <a:rPr lang="en-US" sz="1400" b="1" u="none" strike="noStrike">
                          <a:effectLst/>
                        </a:rPr>
                        <a:t>August</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dirty="0">
                          <a:effectLst/>
                        </a:rPr>
                        <a:t>535,162</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492,955</a:t>
                      </a:r>
                      <a:endParaRPr lang="en-US" sz="1400" b="1" i="0" u="none" strike="noStrike" dirty="0">
                        <a:effectLst/>
                        <a:latin typeface="Arial" panose="020B0604020202020204" pitchFamily="34" charset="0"/>
                      </a:endParaRPr>
                    </a:p>
                  </a:txBody>
                  <a:tcPr marL="0" marR="0" marT="0" marB="0" anchor="b"/>
                </a:tc>
                <a:tc>
                  <a:txBody>
                    <a:bodyPr/>
                    <a:lstStyle/>
                    <a:p>
                      <a:pPr marL="0" algn="r" defTabSz="503972" rtl="0" eaLnBrk="1" fontAlgn="b" latinLnBrk="0" hangingPunct="1"/>
                      <a:r>
                        <a:rPr lang="en-US" sz="1400" b="1" u="none" strike="noStrike" kern="1200" dirty="0">
                          <a:solidFill>
                            <a:srgbClr val="0000FF"/>
                          </a:solidFill>
                          <a:effectLst/>
                          <a:latin typeface="+mn-lt"/>
                          <a:ea typeface="+mn-ea"/>
                          <a:cs typeface="+mn-cs"/>
                        </a:rPr>
                        <a:t> 475,420</a:t>
                      </a:r>
                    </a:p>
                  </a:txBody>
                  <a:tcPr marL="0" marR="0" marT="0" marB="0" anchor="b"/>
                </a:tc>
                <a:extLst>
                  <a:ext uri="{0D108BD9-81ED-4DB2-BD59-A6C34878D82A}">
                    <a16:rowId xmlns:a16="http://schemas.microsoft.com/office/drawing/2014/main" val="2867479082"/>
                  </a:ext>
                </a:extLst>
              </a:tr>
              <a:tr h="226862">
                <a:tc>
                  <a:txBody>
                    <a:bodyPr/>
                    <a:lstStyle/>
                    <a:p>
                      <a:pPr algn="l" fontAlgn="b"/>
                      <a:r>
                        <a:rPr lang="en-US" sz="1400" b="1" u="none" strike="noStrike">
                          <a:effectLst/>
                        </a:rPr>
                        <a:t>September</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dirty="0">
                          <a:effectLst/>
                        </a:rPr>
                        <a:t>527,684</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472,193</a:t>
                      </a:r>
                      <a:endParaRPr lang="en-US" sz="1400" b="1" i="0" u="none" strike="noStrike" dirty="0">
                        <a:effectLst/>
                        <a:latin typeface="Arial" panose="020B0604020202020204" pitchFamily="34" charset="0"/>
                      </a:endParaRPr>
                    </a:p>
                  </a:txBody>
                  <a:tcPr marL="0" marR="0" marT="0" marB="0" anchor="b"/>
                </a:tc>
                <a:tc>
                  <a:txBody>
                    <a:bodyPr/>
                    <a:lstStyle/>
                    <a:p>
                      <a:pPr marL="0" algn="r" defTabSz="503972" rtl="0" eaLnBrk="1" fontAlgn="b" latinLnBrk="0" hangingPunct="1"/>
                      <a:r>
                        <a:rPr lang="en-US" sz="1400" b="1" u="none" strike="noStrike" kern="1200" dirty="0">
                          <a:solidFill>
                            <a:srgbClr val="0000FF"/>
                          </a:solidFill>
                          <a:effectLst/>
                          <a:latin typeface="+mn-lt"/>
                          <a:ea typeface="+mn-ea"/>
                          <a:cs typeface="+mn-cs"/>
                        </a:rPr>
                        <a:t> 461,975</a:t>
                      </a:r>
                    </a:p>
                  </a:txBody>
                  <a:tcPr marL="0" marR="0" marT="0" marB="0" anchor="b"/>
                </a:tc>
                <a:extLst>
                  <a:ext uri="{0D108BD9-81ED-4DB2-BD59-A6C34878D82A}">
                    <a16:rowId xmlns:a16="http://schemas.microsoft.com/office/drawing/2014/main" val="3553039105"/>
                  </a:ext>
                </a:extLst>
              </a:tr>
              <a:tr h="226862">
                <a:tc>
                  <a:txBody>
                    <a:bodyPr/>
                    <a:lstStyle/>
                    <a:p>
                      <a:pPr algn="l" fontAlgn="b"/>
                      <a:r>
                        <a:rPr lang="en-US" sz="1400" b="1" u="none" strike="noStrike">
                          <a:effectLst/>
                        </a:rPr>
                        <a:t>October</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dirty="0">
                          <a:effectLst/>
                        </a:rPr>
                        <a:t>499,886</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515,959</a:t>
                      </a:r>
                      <a:endParaRPr lang="en-US" sz="1400" b="1" i="0" u="none" strike="noStrike" dirty="0">
                        <a:effectLst/>
                        <a:latin typeface="Arial" panose="020B0604020202020204" pitchFamily="34" charset="0"/>
                      </a:endParaRPr>
                    </a:p>
                  </a:txBody>
                  <a:tcPr marL="0" marR="0" marT="0" marB="0" anchor="b"/>
                </a:tc>
                <a:tc>
                  <a:txBody>
                    <a:bodyPr/>
                    <a:lstStyle/>
                    <a:p>
                      <a:pPr marL="0" algn="r" defTabSz="503972" rtl="0" eaLnBrk="1" fontAlgn="b" latinLnBrk="0" hangingPunct="1"/>
                      <a:r>
                        <a:rPr lang="en-US" sz="1400" b="1" u="none" strike="noStrike" kern="1200" dirty="0">
                          <a:solidFill>
                            <a:srgbClr val="0000FF"/>
                          </a:solidFill>
                          <a:effectLst/>
                          <a:latin typeface="+mn-lt"/>
                          <a:ea typeface="+mn-ea"/>
                          <a:cs typeface="+mn-cs"/>
                        </a:rPr>
                        <a:t>447,911</a:t>
                      </a:r>
                    </a:p>
                  </a:txBody>
                  <a:tcPr marL="0" marR="0" marT="0" marB="0" anchor="b"/>
                </a:tc>
                <a:extLst>
                  <a:ext uri="{0D108BD9-81ED-4DB2-BD59-A6C34878D82A}">
                    <a16:rowId xmlns:a16="http://schemas.microsoft.com/office/drawing/2014/main" val="2344231455"/>
                  </a:ext>
                </a:extLst>
              </a:tr>
              <a:tr h="226862">
                <a:tc>
                  <a:txBody>
                    <a:bodyPr/>
                    <a:lstStyle/>
                    <a:p>
                      <a:pPr algn="l" fontAlgn="b"/>
                      <a:r>
                        <a:rPr lang="en-US" sz="1400" b="1" u="none" strike="noStrike">
                          <a:effectLst/>
                        </a:rPr>
                        <a:t>November</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dirty="0">
                          <a:effectLst/>
                        </a:rPr>
                        <a:t>394,737</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484,270</a:t>
                      </a:r>
                      <a:endParaRPr lang="en-US" sz="1400" b="1" i="0" u="none" strike="noStrike" dirty="0">
                        <a:effectLst/>
                        <a:latin typeface="Arial" panose="020B0604020202020204" pitchFamily="34" charset="0"/>
                      </a:endParaRPr>
                    </a:p>
                  </a:txBody>
                  <a:tcPr marL="0" marR="0" marT="0" marB="0" anchor="b"/>
                </a:tc>
                <a:tc>
                  <a:txBody>
                    <a:bodyPr/>
                    <a:lstStyle/>
                    <a:p>
                      <a:pPr marL="0" algn="r" defTabSz="503972" rtl="0" eaLnBrk="1" fontAlgn="b" latinLnBrk="0" hangingPunct="1"/>
                      <a:r>
                        <a:rPr lang="en-US" sz="1400" b="1" u="none" strike="noStrike" kern="1200" dirty="0">
                          <a:solidFill>
                            <a:srgbClr val="0000FF"/>
                          </a:solidFill>
                          <a:effectLst/>
                          <a:latin typeface="+mn-lt"/>
                          <a:ea typeface="+mn-ea"/>
                          <a:cs typeface="+mn-cs"/>
                        </a:rPr>
                        <a:t> 429,649</a:t>
                      </a:r>
                    </a:p>
                  </a:txBody>
                  <a:tcPr marL="0" marR="0" marT="0" marB="0" anchor="b"/>
                </a:tc>
                <a:extLst>
                  <a:ext uri="{0D108BD9-81ED-4DB2-BD59-A6C34878D82A}">
                    <a16:rowId xmlns:a16="http://schemas.microsoft.com/office/drawing/2014/main" val="3666853825"/>
                  </a:ext>
                </a:extLst>
              </a:tr>
              <a:tr h="226862">
                <a:tc>
                  <a:txBody>
                    <a:bodyPr/>
                    <a:lstStyle/>
                    <a:p>
                      <a:pPr algn="l" fontAlgn="b"/>
                      <a:r>
                        <a:rPr lang="en-US" sz="1400" b="1" u="none" strike="noStrike" dirty="0">
                          <a:effectLst/>
                        </a:rPr>
                        <a:t>December</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442,591</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522,538</a:t>
                      </a:r>
                      <a:endParaRPr lang="en-US" sz="1400" b="1" i="0" u="none" strike="noStrike" dirty="0">
                        <a:effectLst/>
                        <a:latin typeface="Arial" panose="020B0604020202020204" pitchFamily="34" charset="0"/>
                      </a:endParaRPr>
                    </a:p>
                  </a:txBody>
                  <a:tcPr marL="0" marR="0" marT="0" marB="0" anchor="b"/>
                </a:tc>
                <a:tc>
                  <a:txBody>
                    <a:bodyPr/>
                    <a:lstStyle/>
                    <a:p>
                      <a:pPr marL="0" algn="r" defTabSz="503972" rtl="0" eaLnBrk="1" fontAlgn="b" latinLnBrk="0" hangingPunct="1"/>
                      <a:r>
                        <a:rPr lang="en-US" sz="1400" b="1" u="none" strike="noStrike" kern="1200" dirty="0">
                          <a:solidFill>
                            <a:srgbClr val="0000FF"/>
                          </a:solidFill>
                          <a:effectLst/>
                          <a:latin typeface="+mn-lt"/>
                          <a:ea typeface="+mn-ea"/>
                          <a:cs typeface="+mn-cs"/>
                        </a:rPr>
                        <a:t>466,688</a:t>
                      </a:r>
                    </a:p>
                  </a:txBody>
                  <a:tcPr marL="0" marR="0" marT="0" marB="0" anchor="b"/>
                </a:tc>
                <a:extLst>
                  <a:ext uri="{0D108BD9-81ED-4DB2-BD59-A6C34878D82A}">
                    <a16:rowId xmlns:a16="http://schemas.microsoft.com/office/drawing/2014/main" val="2058475660"/>
                  </a:ext>
                </a:extLst>
              </a:tr>
            </a:tbl>
          </a:graphicData>
        </a:graphic>
      </p:graphicFrame>
      <p:sp>
        <p:nvSpPr>
          <p:cNvPr id="6" name="Rectangle 5">
            <a:extLst>
              <a:ext uri="{FF2B5EF4-FFF2-40B4-BE49-F238E27FC236}">
                <a16:creationId xmlns:a16="http://schemas.microsoft.com/office/drawing/2014/main" id="{8E0E3ADF-CAE8-41B7-9F3C-B457868F12FF}"/>
              </a:ext>
            </a:extLst>
          </p:cNvPr>
          <p:cNvSpPr>
            <a:spLocks noChangeArrowheads="1"/>
          </p:cNvSpPr>
          <p:nvPr/>
        </p:nvSpPr>
        <p:spPr bwMode="auto">
          <a:xfrm>
            <a:off x="5573712" y="6675437"/>
            <a:ext cx="4506913" cy="884237"/>
          </a:xfrm>
          <a:prstGeom prst="rect">
            <a:avLst/>
          </a:prstGeom>
          <a:solidFill>
            <a:srgbClr val="00B0F0">
              <a:alpha val="63136"/>
            </a:srgbClr>
          </a:solidFill>
          <a:ln w="9525" algn="ctr">
            <a:solidFill>
              <a:schemeClr val="tx1"/>
            </a:solidFill>
            <a:round/>
            <a:headEnd/>
            <a:tailEnd/>
          </a:ln>
        </p:spPr>
        <p:txBody>
          <a:bodyPr/>
          <a:lstStyle/>
          <a:p>
            <a:pPr marL="285750" indent="-285750">
              <a:buFont typeface="Arial" panose="020B0604020202020204" pitchFamily="34" charset="0"/>
              <a:buChar char="•"/>
            </a:pPr>
            <a:r>
              <a:rPr lang="en-US" altLang="en-US" sz="1600" b="1" dirty="0"/>
              <a:t>Months from APR to DEC has decreased in numbers compared to year 2021.</a:t>
            </a:r>
          </a:p>
          <a:p>
            <a:pPr marL="285750" indent="-285750">
              <a:buFont typeface="Arial" panose="020B0604020202020204" pitchFamily="34" charset="0"/>
              <a:buChar char="•"/>
            </a:pPr>
            <a:endParaRPr lang="en-US" altLang="en-US" sz="1600" b="1" dirty="0"/>
          </a:p>
        </p:txBody>
      </p:sp>
      <p:graphicFrame>
        <p:nvGraphicFramePr>
          <p:cNvPr id="7" name="Chart 6">
            <a:extLst>
              <a:ext uri="{FF2B5EF4-FFF2-40B4-BE49-F238E27FC236}">
                <a16:creationId xmlns:a16="http://schemas.microsoft.com/office/drawing/2014/main" id="{22FFB3DF-39F6-491C-9A12-ABFD6DB96F44}"/>
              </a:ext>
            </a:extLst>
          </p:cNvPr>
          <p:cNvGraphicFramePr>
            <a:graphicFrameLocks/>
          </p:cNvGraphicFramePr>
          <p:nvPr>
            <p:extLst>
              <p:ext uri="{D42A27DB-BD31-4B8C-83A1-F6EECF244321}">
                <p14:modId xmlns:p14="http://schemas.microsoft.com/office/powerpoint/2010/main" val="2033553018"/>
              </p:ext>
            </p:extLst>
          </p:nvPr>
        </p:nvGraphicFramePr>
        <p:xfrm>
          <a:off x="87312" y="1021713"/>
          <a:ext cx="9753600" cy="298672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7942144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65059" y="-182563"/>
            <a:ext cx="9067800" cy="1258888"/>
          </a:xfrm>
        </p:spPr>
        <p:txBody>
          <a:bodyPr/>
          <a:lstStyle/>
          <a:p>
            <a:pPr algn="ct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n-US" sz="2400" b="1" cap="none" dirty="0">
                <a:solidFill>
                  <a:schemeClr val="bg1"/>
                </a:solidFill>
              </a:rPr>
              <a:t>2022 Ocean Freight Transshipments In Teu’s </a:t>
            </a:r>
            <a:br>
              <a:rPr lang="en-US" altLang="en-US" sz="2400" b="1" cap="none" dirty="0">
                <a:solidFill>
                  <a:schemeClr val="bg1"/>
                </a:solidFill>
              </a:rPr>
            </a:br>
            <a:r>
              <a:rPr lang="en-US" altLang="en-US" sz="2400" b="1" cap="none" dirty="0">
                <a:solidFill>
                  <a:schemeClr val="bg1"/>
                </a:solidFill>
              </a:rPr>
              <a:t>Quarterly</a:t>
            </a:r>
          </a:p>
        </p:txBody>
      </p:sp>
      <p:sp>
        <p:nvSpPr>
          <p:cNvPr id="2" name="Rectangle 1"/>
          <p:cNvSpPr/>
          <p:nvPr/>
        </p:nvSpPr>
        <p:spPr>
          <a:xfrm>
            <a:off x="0" y="6751637"/>
            <a:ext cx="10080625" cy="808038"/>
          </a:xfrm>
          <a:prstGeom prst="rect">
            <a:avLst/>
          </a:prstGeom>
          <a:solidFill>
            <a:srgbClr val="00B0F0">
              <a:alpha val="63136"/>
            </a:srgbClr>
          </a:solidFill>
          <a:ln w="9525" algn="ctr">
            <a:solidFill>
              <a:schemeClr val="tx1"/>
            </a:solidFill>
            <a:round/>
            <a:headEnd/>
            <a:tailEnd/>
          </a:ln>
        </p:spPr>
        <p:txBody>
          <a:bodyPr/>
          <a:lstStyle/>
          <a:p>
            <a:pPr marL="171450" indent="-171450">
              <a:buFont typeface="Arial" panose="020B0604020202020204" pitchFamily="34" charset="0"/>
              <a:buChar char="•"/>
            </a:pPr>
            <a:r>
              <a:rPr lang="en-US" altLang="en-US" sz="1600" b="1" dirty="0"/>
              <a:t>In quarter wise comparison the Q3 has recorded the lowest in transshipments compared to the last two years quarter 3. Q4 of 2022 has decreased significantly compared to the last years 4th quarter.</a:t>
            </a:r>
          </a:p>
        </p:txBody>
      </p:sp>
      <p:graphicFrame>
        <p:nvGraphicFramePr>
          <p:cNvPr id="4" name="Table 3"/>
          <p:cNvGraphicFramePr>
            <a:graphicFrameLocks noGrp="1"/>
          </p:cNvGraphicFramePr>
          <p:nvPr>
            <p:extLst>
              <p:ext uri="{D42A27DB-BD31-4B8C-83A1-F6EECF244321}">
                <p14:modId xmlns:p14="http://schemas.microsoft.com/office/powerpoint/2010/main" val="4165691713"/>
              </p:ext>
            </p:extLst>
          </p:nvPr>
        </p:nvGraphicFramePr>
        <p:xfrm>
          <a:off x="0" y="4313237"/>
          <a:ext cx="5573712" cy="2285999"/>
        </p:xfrm>
        <a:graphic>
          <a:graphicData uri="http://schemas.openxmlformats.org/drawingml/2006/table">
            <a:tbl>
              <a:tblPr>
                <a:tableStyleId>{5C22544A-7EE6-4342-B048-85BDC9FD1C3A}</a:tableStyleId>
              </a:tblPr>
              <a:tblGrid>
                <a:gridCol w="1434412">
                  <a:extLst>
                    <a:ext uri="{9D8B030D-6E8A-4147-A177-3AD203B41FA5}">
                      <a16:colId xmlns:a16="http://schemas.microsoft.com/office/drawing/2014/main" val="3236333846"/>
                    </a:ext>
                  </a:extLst>
                </a:gridCol>
                <a:gridCol w="1434412">
                  <a:extLst>
                    <a:ext uri="{9D8B030D-6E8A-4147-A177-3AD203B41FA5}">
                      <a16:colId xmlns:a16="http://schemas.microsoft.com/office/drawing/2014/main" val="446195229"/>
                    </a:ext>
                  </a:extLst>
                </a:gridCol>
                <a:gridCol w="1255111">
                  <a:extLst>
                    <a:ext uri="{9D8B030D-6E8A-4147-A177-3AD203B41FA5}">
                      <a16:colId xmlns:a16="http://schemas.microsoft.com/office/drawing/2014/main" val="1804290115"/>
                    </a:ext>
                  </a:extLst>
                </a:gridCol>
                <a:gridCol w="1449777">
                  <a:extLst>
                    <a:ext uri="{9D8B030D-6E8A-4147-A177-3AD203B41FA5}">
                      <a16:colId xmlns:a16="http://schemas.microsoft.com/office/drawing/2014/main" val="1399121025"/>
                    </a:ext>
                  </a:extLst>
                </a:gridCol>
              </a:tblGrid>
              <a:tr h="290015">
                <a:tc rowSpan="2">
                  <a:txBody>
                    <a:bodyPr/>
                    <a:lstStyle/>
                    <a:p>
                      <a:pPr algn="ctr" fontAlgn="b"/>
                      <a:r>
                        <a:rPr lang="en-US" sz="1400" b="1" u="none" strike="noStrike" dirty="0">
                          <a:solidFill>
                            <a:schemeClr val="bg1"/>
                          </a:solidFill>
                          <a:effectLst/>
                        </a:rPr>
                        <a:t> </a:t>
                      </a:r>
                      <a:endParaRPr lang="en-US" sz="1400" b="1" i="0" u="none" strike="noStrike" dirty="0">
                        <a:solidFill>
                          <a:schemeClr val="bg1"/>
                        </a:solidFill>
                        <a:effectLst/>
                        <a:latin typeface="Arial" panose="020B0604020202020204" pitchFamily="34" charset="0"/>
                      </a:endParaRPr>
                    </a:p>
                  </a:txBody>
                  <a:tcPr marL="0" marR="0" marT="0" marB="0" anchor="b"/>
                </a:tc>
                <a:tc>
                  <a:txBody>
                    <a:bodyPr/>
                    <a:lstStyle/>
                    <a:p>
                      <a:pPr algn="ctr" fontAlgn="ctr"/>
                      <a:r>
                        <a:rPr lang="en-US" sz="1400" b="1" u="none" strike="noStrike" dirty="0">
                          <a:effectLst/>
                        </a:rPr>
                        <a:t>2020</a:t>
                      </a:r>
                      <a:endParaRPr lang="en-US" sz="1400" b="1" i="0" u="none" strike="noStrike" dirty="0">
                        <a:effectLst/>
                        <a:latin typeface="Arial" panose="020B0604020202020204" pitchFamily="34" charset="0"/>
                      </a:endParaRPr>
                    </a:p>
                  </a:txBody>
                  <a:tcPr marL="0" marR="0" marT="0" marB="0" anchor="ctr"/>
                </a:tc>
                <a:tc>
                  <a:txBody>
                    <a:bodyPr/>
                    <a:lstStyle/>
                    <a:p>
                      <a:pPr algn="ctr" fontAlgn="ctr"/>
                      <a:r>
                        <a:rPr lang="en-US" sz="1400" b="1" u="none" strike="noStrike" dirty="0">
                          <a:effectLst/>
                        </a:rPr>
                        <a:t>2021</a:t>
                      </a:r>
                      <a:endParaRPr lang="en-US" sz="1400" b="1" i="0" u="none" strike="noStrike" dirty="0">
                        <a:effectLst/>
                        <a:latin typeface="Arial" panose="020B0604020202020204" pitchFamily="34" charset="0"/>
                      </a:endParaRPr>
                    </a:p>
                  </a:txBody>
                  <a:tcPr marL="0" marR="0" marT="0" marB="0" anchor="ctr"/>
                </a:tc>
                <a:tc>
                  <a:txBody>
                    <a:bodyPr/>
                    <a:lstStyle/>
                    <a:p>
                      <a:pPr algn="ctr" fontAlgn="ctr"/>
                      <a:r>
                        <a:rPr lang="en-US" sz="1400" b="1" u="none" strike="noStrike" dirty="0">
                          <a:solidFill>
                            <a:srgbClr val="0000FF"/>
                          </a:solidFill>
                          <a:effectLst/>
                        </a:rPr>
                        <a:t>2022</a:t>
                      </a:r>
                      <a:endParaRPr lang="en-US" sz="1400" b="1" i="0" u="none" strike="noStrike" dirty="0">
                        <a:solidFill>
                          <a:srgbClr val="0000FF"/>
                        </a:solidFill>
                        <a:effectLst/>
                        <a:latin typeface="Arial" panose="020B0604020202020204" pitchFamily="34" charset="0"/>
                      </a:endParaRPr>
                    </a:p>
                  </a:txBody>
                  <a:tcPr marL="0" marR="0" marT="0" marB="0" anchor="ctr"/>
                </a:tc>
                <a:extLst>
                  <a:ext uri="{0D108BD9-81ED-4DB2-BD59-A6C34878D82A}">
                    <a16:rowId xmlns:a16="http://schemas.microsoft.com/office/drawing/2014/main" val="2982618920"/>
                  </a:ext>
                </a:extLst>
              </a:tr>
              <a:tr h="545909">
                <a:tc vMerge="1">
                  <a:txBody>
                    <a:bodyPr/>
                    <a:lstStyle/>
                    <a:p>
                      <a:endParaRPr lang="en-US"/>
                    </a:p>
                  </a:txBody>
                  <a:tcPr/>
                </a:tc>
                <a:tc>
                  <a:txBody>
                    <a:bodyPr/>
                    <a:lstStyle/>
                    <a:p>
                      <a:pPr algn="ctr" fontAlgn="ctr"/>
                      <a:r>
                        <a:rPr lang="en-US" sz="1400" b="1" u="none" strike="noStrike" dirty="0">
                          <a:solidFill>
                            <a:schemeClr val="bg1"/>
                          </a:solidFill>
                          <a:effectLst/>
                        </a:rPr>
                        <a:t>Transshipment</a:t>
                      </a:r>
                      <a:endParaRPr lang="en-US" sz="1400" b="1" i="0" u="none" strike="noStrike" dirty="0">
                        <a:solidFill>
                          <a:schemeClr val="bg1"/>
                        </a:solidFill>
                        <a:effectLst/>
                        <a:latin typeface="Arial" panose="020B0604020202020204" pitchFamily="34" charset="0"/>
                      </a:endParaRPr>
                    </a:p>
                  </a:txBody>
                  <a:tcPr marL="0" marR="0" marT="0" marB="0" anchor="ctr"/>
                </a:tc>
                <a:tc>
                  <a:txBody>
                    <a:bodyPr/>
                    <a:lstStyle/>
                    <a:p>
                      <a:pPr algn="ctr" fontAlgn="ctr"/>
                      <a:r>
                        <a:rPr lang="en-US" sz="1400" b="1" u="none" strike="noStrike" dirty="0">
                          <a:solidFill>
                            <a:schemeClr val="bg1"/>
                          </a:solidFill>
                          <a:effectLst/>
                        </a:rPr>
                        <a:t>Transshipment</a:t>
                      </a:r>
                      <a:endParaRPr lang="en-US" sz="1400" b="1" i="0" u="none" strike="noStrike" dirty="0">
                        <a:solidFill>
                          <a:schemeClr val="bg1"/>
                        </a:solidFill>
                        <a:effectLst/>
                        <a:latin typeface="Arial" panose="020B0604020202020204" pitchFamily="34" charset="0"/>
                      </a:endParaRPr>
                    </a:p>
                  </a:txBody>
                  <a:tcPr marL="0" marR="0" marT="0" marB="0" anchor="ctr"/>
                </a:tc>
                <a:tc>
                  <a:txBody>
                    <a:bodyPr/>
                    <a:lstStyle/>
                    <a:p>
                      <a:pPr algn="ctr" fontAlgn="ctr"/>
                      <a:r>
                        <a:rPr lang="en-US" sz="1400" b="1" u="none" strike="noStrike" dirty="0">
                          <a:solidFill>
                            <a:srgbClr val="0000FF"/>
                          </a:solidFill>
                          <a:effectLst/>
                        </a:rPr>
                        <a:t>Transshipment</a:t>
                      </a:r>
                      <a:endParaRPr lang="en-US" sz="1400" b="1" i="0" u="none" strike="noStrike" dirty="0">
                        <a:solidFill>
                          <a:srgbClr val="0000FF"/>
                        </a:solidFill>
                        <a:effectLst/>
                        <a:latin typeface="Arial" panose="020B0604020202020204" pitchFamily="34" charset="0"/>
                      </a:endParaRPr>
                    </a:p>
                  </a:txBody>
                  <a:tcPr marL="0" marR="0" marT="0" marB="0" anchor="ctr"/>
                </a:tc>
                <a:extLst>
                  <a:ext uri="{0D108BD9-81ED-4DB2-BD59-A6C34878D82A}">
                    <a16:rowId xmlns:a16="http://schemas.microsoft.com/office/drawing/2014/main" val="3696616028"/>
                  </a:ext>
                </a:extLst>
              </a:tr>
              <a:tr h="290015">
                <a:tc>
                  <a:txBody>
                    <a:bodyPr/>
                    <a:lstStyle/>
                    <a:p>
                      <a:pPr algn="l" fontAlgn="b"/>
                      <a:r>
                        <a:rPr lang="en-US" sz="1400" b="1" u="none" strike="noStrike" dirty="0">
                          <a:solidFill>
                            <a:schemeClr val="tx1"/>
                          </a:solidFill>
                          <a:effectLst/>
                        </a:rPr>
                        <a:t>1st Quarter</a:t>
                      </a:r>
                      <a:endParaRPr lang="en-US" sz="1400" b="1" i="0" u="none" strike="noStrike" dirty="0">
                        <a:solidFill>
                          <a:schemeClr val="tx1"/>
                        </a:solidFill>
                        <a:effectLst/>
                        <a:latin typeface="Arial" panose="020B0604020202020204" pitchFamily="34" charset="0"/>
                      </a:endParaRPr>
                    </a:p>
                  </a:txBody>
                  <a:tcPr marL="0" marR="0" marT="0" marB="0" anchor="b">
                    <a:solidFill>
                      <a:schemeClr val="accent6">
                        <a:lumMod val="75000"/>
                      </a:schemeClr>
                    </a:solidFill>
                  </a:tcPr>
                </a:tc>
                <a:tc>
                  <a:txBody>
                    <a:bodyPr/>
                    <a:lstStyle/>
                    <a:p>
                      <a:pPr algn="ctr" fontAlgn="b"/>
                      <a:r>
                        <a:rPr lang="en-US" sz="1400" b="1" u="none" strike="noStrike" dirty="0">
                          <a:solidFill>
                            <a:schemeClr val="bg1"/>
                          </a:solidFill>
                          <a:effectLst/>
                        </a:rPr>
                        <a:t>1,459,774</a:t>
                      </a:r>
                      <a:endParaRPr lang="en-US" sz="1400" b="1" i="0" u="none" strike="noStrike" dirty="0">
                        <a:solidFill>
                          <a:schemeClr val="bg1"/>
                        </a:solidFill>
                        <a:effectLst/>
                        <a:latin typeface="Arial" panose="020B0604020202020204" pitchFamily="34" charset="0"/>
                      </a:endParaRPr>
                    </a:p>
                  </a:txBody>
                  <a:tcPr marL="0" marR="0" marT="0" marB="0" anchor="b"/>
                </a:tc>
                <a:tc>
                  <a:txBody>
                    <a:bodyPr/>
                    <a:lstStyle/>
                    <a:p>
                      <a:pPr algn="ctr" fontAlgn="b"/>
                      <a:r>
                        <a:rPr lang="en-US" sz="1400" b="1" u="none" strike="noStrike" dirty="0">
                          <a:solidFill>
                            <a:schemeClr val="bg1"/>
                          </a:solidFill>
                          <a:effectLst/>
                        </a:rPr>
                        <a:t>1,390,898</a:t>
                      </a:r>
                      <a:endParaRPr lang="en-US" sz="1400" b="1" i="0" u="none" strike="noStrike" dirty="0">
                        <a:solidFill>
                          <a:schemeClr val="bg1"/>
                        </a:solidFill>
                        <a:effectLst/>
                        <a:latin typeface="Arial" panose="020B0604020202020204" pitchFamily="34" charset="0"/>
                      </a:endParaRPr>
                    </a:p>
                  </a:txBody>
                  <a:tcPr marL="0" marR="0" marT="0" marB="0" anchor="b"/>
                </a:tc>
                <a:tc>
                  <a:txBody>
                    <a:bodyPr/>
                    <a:lstStyle/>
                    <a:p>
                      <a:pPr algn="ctr" fontAlgn="b"/>
                      <a:r>
                        <a:rPr lang="en-US" sz="1400" b="1" u="none" strike="noStrike" dirty="0">
                          <a:solidFill>
                            <a:srgbClr val="0000FF"/>
                          </a:solidFill>
                          <a:effectLst/>
                        </a:rPr>
                        <a:t>1,487,444</a:t>
                      </a:r>
                      <a:endParaRPr lang="en-US" sz="1400" b="1" i="0" u="none" strike="noStrike" dirty="0">
                        <a:solidFill>
                          <a:srgbClr val="0000FF"/>
                        </a:solidFill>
                        <a:effectLst/>
                        <a:latin typeface="Arial" panose="020B0604020202020204" pitchFamily="34" charset="0"/>
                      </a:endParaRPr>
                    </a:p>
                  </a:txBody>
                  <a:tcPr marL="0" marR="0" marT="0" marB="0" anchor="b"/>
                </a:tc>
                <a:extLst>
                  <a:ext uri="{0D108BD9-81ED-4DB2-BD59-A6C34878D82A}">
                    <a16:rowId xmlns:a16="http://schemas.microsoft.com/office/drawing/2014/main" val="3329109827"/>
                  </a:ext>
                </a:extLst>
              </a:tr>
              <a:tr h="290015">
                <a:tc>
                  <a:txBody>
                    <a:bodyPr/>
                    <a:lstStyle/>
                    <a:p>
                      <a:pPr algn="l" fontAlgn="b"/>
                      <a:r>
                        <a:rPr lang="en-US" sz="1400" b="1" u="none" strike="noStrike" dirty="0">
                          <a:solidFill>
                            <a:schemeClr val="tx1"/>
                          </a:solidFill>
                          <a:effectLst/>
                        </a:rPr>
                        <a:t>2nd Quarter</a:t>
                      </a:r>
                      <a:endParaRPr lang="en-US" sz="1400" b="1" i="0" u="none" strike="noStrike" dirty="0">
                        <a:solidFill>
                          <a:schemeClr val="tx1"/>
                        </a:solidFill>
                        <a:effectLst/>
                        <a:latin typeface="Arial" panose="020B0604020202020204" pitchFamily="34" charset="0"/>
                      </a:endParaRPr>
                    </a:p>
                  </a:txBody>
                  <a:tcPr marL="0" marR="0" marT="0" marB="0" anchor="b">
                    <a:solidFill>
                      <a:schemeClr val="accent6">
                        <a:lumMod val="75000"/>
                      </a:schemeClr>
                    </a:solidFill>
                  </a:tcPr>
                </a:tc>
                <a:tc>
                  <a:txBody>
                    <a:bodyPr/>
                    <a:lstStyle/>
                    <a:p>
                      <a:pPr algn="ctr" fontAlgn="b"/>
                      <a:r>
                        <a:rPr lang="en-US" sz="1400" b="1" u="none" strike="noStrike" dirty="0">
                          <a:solidFill>
                            <a:schemeClr val="bg1"/>
                          </a:solidFill>
                          <a:effectLst/>
                        </a:rPr>
                        <a:t>1,234,511</a:t>
                      </a:r>
                      <a:endParaRPr lang="en-US" sz="1400" b="1" i="0" u="none" strike="noStrike" dirty="0">
                        <a:solidFill>
                          <a:schemeClr val="bg1"/>
                        </a:solidFill>
                        <a:effectLst/>
                        <a:latin typeface="Arial" panose="020B0604020202020204" pitchFamily="34" charset="0"/>
                      </a:endParaRPr>
                    </a:p>
                  </a:txBody>
                  <a:tcPr marL="0" marR="0" marT="0" marB="0" anchor="b"/>
                </a:tc>
                <a:tc>
                  <a:txBody>
                    <a:bodyPr/>
                    <a:lstStyle/>
                    <a:p>
                      <a:pPr algn="ctr" fontAlgn="b"/>
                      <a:r>
                        <a:rPr lang="en-US" sz="1400" b="1" u="none" strike="noStrike" dirty="0">
                          <a:solidFill>
                            <a:schemeClr val="bg1"/>
                          </a:solidFill>
                          <a:effectLst/>
                        </a:rPr>
                        <a:t>1,473,164</a:t>
                      </a:r>
                      <a:endParaRPr lang="en-US" sz="1400" b="1" i="0" u="none" strike="noStrike" dirty="0">
                        <a:solidFill>
                          <a:schemeClr val="bg1"/>
                        </a:solidFill>
                        <a:effectLst/>
                        <a:latin typeface="Arial" panose="020B0604020202020204" pitchFamily="34" charset="0"/>
                      </a:endParaRPr>
                    </a:p>
                  </a:txBody>
                  <a:tcPr marL="0" marR="0" marT="0" marB="0" anchor="b"/>
                </a:tc>
                <a:tc>
                  <a:txBody>
                    <a:bodyPr/>
                    <a:lstStyle/>
                    <a:p>
                      <a:pPr algn="ctr" fontAlgn="b"/>
                      <a:r>
                        <a:rPr lang="en-US" sz="1400" b="1" u="none" strike="noStrike" dirty="0">
                          <a:solidFill>
                            <a:schemeClr val="bg1"/>
                          </a:solidFill>
                          <a:effectLst/>
                        </a:rPr>
                        <a:t> </a:t>
                      </a:r>
                      <a:r>
                        <a:rPr lang="en-US" sz="1400" b="1" u="none" strike="noStrike" kern="1200" dirty="0">
                          <a:solidFill>
                            <a:srgbClr val="0000FF"/>
                          </a:solidFill>
                          <a:effectLst/>
                          <a:latin typeface="+mn-lt"/>
                          <a:ea typeface="+mn-ea"/>
                          <a:cs typeface="+mn-cs"/>
                        </a:rPr>
                        <a:t>1,405,862</a:t>
                      </a:r>
                    </a:p>
                  </a:txBody>
                  <a:tcPr marL="0" marR="0" marT="0" marB="0" anchor="b"/>
                </a:tc>
                <a:extLst>
                  <a:ext uri="{0D108BD9-81ED-4DB2-BD59-A6C34878D82A}">
                    <a16:rowId xmlns:a16="http://schemas.microsoft.com/office/drawing/2014/main" val="1335087910"/>
                  </a:ext>
                </a:extLst>
              </a:tr>
              <a:tr h="290015">
                <a:tc>
                  <a:txBody>
                    <a:bodyPr/>
                    <a:lstStyle/>
                    <a:p>
                      <a:pPr algn="l" fontAlgn="b"/>
                      <a:r>
                        <a:rPr lang="en-US" sz="1400" b="1" u="none" strike="noStrike" dirty="0">
                          <a:solidFill>
                            <a:schemeClr val="tx1"/>
                          </a:solidFill>
                          <a:effectLst/>
                        </a:rPr>
                        <a:t>3rd Quarter</a:t>
                      </a:r>
                      <a:endParaRPr lang="en-US" sz="1400" b="1" i="0" u="none" strike="noStrike" dirty="0">
                        <a:solidFill>
                          <a:schemeClr val="tx1"/>
                        </a:solidFill>
                        <a:effectLst/>
                        <a:latin typeface="Arial" panose="020B0604020202020204" pitchFamily="34" charset="0"/>
                      </a:endParaRPr>
                    </a:p>
                  </a:txBody>
                  <a:tcPr marL="0" marR="0" marT="0" marB="0" anchor="b">
                    <a:solidFill>
                      <a:schemeClr val="accent6">
                        <a:lumMod val="75000"/>
                      </a:schemeClr>
                    </a:solidFill>
                  </a:tcPr>
                </a:tc>
                <a:tc>
                  <a:txBody>
                    <a:bodyPr/>
                    <a:lstStyle/>
                    <a:p>
                      <a:pPr algn="ctr" fontAlgn="b"/>
                      <a:r>
                        <a:rPr lang="en-US" sz="1400" b="1" u="none" strike="noStrike" dirty="0">
                          <a:solidFill>
                            <a:schemeClr val="bg1"/>
                          </a:solidFill>
                          <a:effectLst/>
                        </a:rPr>
                        <a:t>1,581,962</a:t>
                      </a:r>
                      <a:endParaRPr lang="en-US" sz="1400" b="1" i="0" u="none" strike="noStrike" dirty="0">
                        <a:solidFill>
                          <a:schemeClr val="bg1"/>
                        </a:solidFill>
                        <a:effectLst/>
                        <a:latin typeface="Arial" panose="020B0604020202020204" pitchFamily="34" charset="0"/>
                      </a:endParaRPr>
                    </a:p>
                  </a:txBody>
                  <a:tcPr marL="0" marR="0" marT="0" marB="0" anchor="b"/>
                </a:tc>
                <a:tc>
                  <a:txBody>
                    <a:bodyPr/>
                    <a:lstStyle/>
                    <a:p>
                      <a:pPr algn="ctr" fontAlgn="b"/>
                      <a:r>
                        <a:rPr lang="en-US" sz="1400" b="1" u="none" strike="noStrike" dirty="0">
                          <a:solidFill>
                            <a:schemeClr val="bg1"/>
                          </a:solidFill>
                          <a:effectLst/>
                        </a:rPr>
                        <a:t>1,463,218</a:t>
                      </a:r>
                      <a:endParaRPr lang="en-US" sz="1400" b="1" i="0" u="none" strike="noStrike" dirty="0">
                        <a:solidFill>
                          <a:schemeClr val="bg1"/>
                        </a:solidFill>
                        <a:effectLst/>
                        <a:latin typeface="Arial" panose="020B0604020202020204" pitchFamily="34" charset="0"/>
                      </a:endParaRPr>
                    </a:p>
                  </a:txBody>
                  <a:tcPr marL="0" marR="0" marT="0" marB="0" anchor="b"/>
                </a:tc>
                <a:tc>
                  <a:txBody>
                    <a:bodyPr/>
                    <a:lstStyle/>
                    <a:p>
                      <a:pPr algn="ctr" fontAlgn="b"/>
                      <a:r>
                        <a:rPr lang="en-US" sz="1400" b="1" u="none" strike="noStrike" dirty="0">
                          <a:solidFill>
                            <a:schemeClr val="bg1"/>
                          </a:solidFill>
                          <a:effectLst/>
                        </a:rPr>
                        <a:t>  </a:t>
                      </a:r>
                      <a:r>
                        <a:rPr lang="en-US" sz="1400" b="1" u="none" strike="noStrike" kern="1200" dirty="0">
                          <a:solidFill>
                            <a:srgbClr val="0000FF"/>
                          </a:solidFill>
                          <a:effectLst/>
                          <a:latin typeface="+mn-lt"/>
                          <a:ea typeface="+mn-ea"/>
                          <a:cs typeface="+mn-cs"/>
                        </a:rPr>
                        <a:t>1,398,131 </a:t>
                      </a:r>
                    </a:p>
                  </a:txBody>
                  <a:tcPr marL="0" marR="0" marT="0" marB="0" anchor="b"/>
                </a:tc>
                <a:extLst>
                  <a:ext uri="{0D108BD9-81ED-4DB2-BD59-A6C34878D82A}">
                    <a16:rowId xmlns:a16="http://schemas.microsoft.com/office/drawing/2014/main" val="3928199242"/>
                  </a:ext>
                </a:extLst>
              </a:tr>
              <a:tr h="290015">
                <a:tc>
                  <a:txBody>
                    <a:bodyPr/>
                    <a:lstStyle/>
                    <a:p>
                      <a:pPr algn="l" fontAlgn="b"/>
                      <a:r>
                        <a:rPr lang="en-US" sz="1400" b="1" u="none" strike="noStrike" dirty="0">
                          <a:solidFill>
                            <a:schemeClr val="tx1"/>
                          </a:solidFill>
                          <a:effectLst/>
                        </a:rPr>
                        <a:t>4th Quarter</a:t>
                      </a:r>
                      <a:endParaRPr lang="en-US" sz="1400" b="1" i="0" u="none" strike="noStrike" dirty="0">
                        <a:solidFill>
                          <a:schemeClr val="tx1"/>
                        </a:solidFill>
                        <a:effectLst/>
                        <a:latin typeface="Arial" panose="020B0604020202020204" pitchFamily="34" charset="0"/>
                      </a:endParaRPr>
                    </a:p>
                  </a:txBody>
                  <a:tcPr marL="0" marR="0" marT="0" marB="0" anchor="b">
                    <a:solidFill>
                      <a:schemeClr val="accent6">
                        <a:lumMod val="75000"/>
                      </a:schemeClr>
                    </a:solidFill>
                  </a:tcPr>
                </a:tc>
                <a:tc>
                  <a:txBody>
                    <a:bodyPr/>
                    <a:lstStyle/>
                    <a:p>
                      <a:pPr algn="ctr" fontAlgn="b"/>
                      <a:r>
                        <a:rPr lang="en-US" sz="1400" b="1" u="none" strike="noStrike" dirty="0">
                          <a:solidFill>
                            <a:schemeClr val="bg1"/>
                          </a:solidFill>
                          <a:effectLst/>
                        </a:rPr>
                        <a:t>1,337,214</a:t>
                      </a:r>
                      <a:endParaRPr lang="en-US" sz="1400" b="1" i="0" u="none" strike="noStrike" dirty="0">
                        <a:solidFill>
                          <a:schemeClr val="bg1"/>
                        </a:solidFill>
                        <a:effectLst/>
                        <a:latin typeface="Arial" panose="020B0604020202020204" pitchFamily="34" charset="0"/>
                      </a:endParaRPr>
                    </a:p>
                  </a:txBody>
                  <a:tcPr marL="0" marR="0" marT="0" marB="0" anchor="b"/>
                </a:tc>
                <a:tc>
                  <a:txBody>
                    <a:bodyPr/>
                    <a:lstStyle/>
                    <a:p>
                      <a:pPr algn="ctr" fontAlgn="b"/>
                      <a:r>
                        <a:rPr lang="en-US" sz="1400" b="1" u="none" strike="noStrike" dirty="0">
                          <a:solidFill>
                            <a:schemeClr val="bg1"/>
                          </a:solidFill>
                          <a:effectLst/>
                        </a:rPr>
                        <a:t>1,522,767</a:t>
                      </a:r>
                      <a:endParaRPr lang="en-US" sz="1400" b="1" i="0" u="none" strike="noStrike" dirty="0">
                        <a:solidFill>
                          <a:schemeClr val="bg1"/>
                        </a:solidFill>
                        <a:effectLst/>
                        <a:latin typeface="Arial" panose="020B0604020202020204" pitchFamily="34" charset="0"/>
                      </a:endParaRPr>
                    </a:p>
                  </a:txBody>
                  <a:tcPr marL="0" marR="0" marT="0" marB="0" anchor="b"/>
                </a:tc>
                <a:tc>
                  <a:txBody>
                    <a:bodyPr/>
                    <a:lstStyle/>
                    <a:p>
                      <a:pPr marL="0" algn="ctr" defTabSz="503972" rtl="0" eaLnBrk="1" fontAlgn="b" latinLnBrk="0" hangingPunct="1"/>
                      <a:r>
                        <a:rPr lang="en-US" sz="1400" b="1" u="none" strike="noStrike" kern="1200" dirty="0">
                          <a:solidFill>
                            <a:srgbClr val="000099"/>
                          </a:solidFill>
                          <a:effectLst/>
                          <a:latin typeface="+mn-lt"/>
                          <a:ea typeface="+mn-ea"/>
                          <a:cs typeface="+mn-cs"/>
                        </a:rPr>
                        <a:t>  1,344,248 </a:t>
                      </a:r>
                    </a:p>
                  </a:txBody>
                  <a:tcPr marL="0" marR="0" marT="0" marB="0" anchor="b"/>
                </a:tc>
                <a:extLst>
                  <a:ext uri="{0D108BD9-81ED-4DB2-BD59-A6C34878D82A}">
                    <a16:rowId xmlns:a16="http://schemas.microsoft.com/office/drawing/2014/main" val="4084041796"/>
                  </a:ext>
                </a:extLst>
              </a:tr>
              <a:tr h="290015">
                <a:tc>
                  <a:txBody>
                    <a:bodyPr/>
                    <a:lstStyle/>
                    <a:p>
                      <a:pPr algn="l" fontAlgn="b"/>
                      <a:r>
                        <a:rPr lang="en-US" sz="1400" b="1" u="none" strike="noStrike" dirty="0">
                          <a:solidFill>
                            <a:schemeClr val="bg1"/>
                          </a:solidFill>
                          <a:effectLst/>
                        </a:rPr>
                        <a:t>Total</a:t>
                      </a:r>
                      <a:endParaRPr lang="en-US" sz="1400" b="1" i="0" u="none" strike="noStrike" dirty="0">
                        <a:solidFill>
                          <a:schemeClr val="bg1"/>
                        </a:solidFill>
                        <a:effectLst/>
                        <a:latin typeface="Arial" panose="020B0604020202020204" pitchFamily="34" charset="0"/>
                      </a:endParaRPr>
                    </a:p>
                  </a:txBody>
                  <a:tcPr marL="0" marR="0" marT="0" marB="0" anchor="b"/>
                </a:tc>
                <a:tc>
                  <a:txBody>
                    <a:bodyPr/>
                    <a:lstStyle/>
                    <a:p>
                      <a:pPr algn="ctr" fontAlgn="b"/>
                      <a:r>
                        <a:rPr lang="en-US" sz="1400" b="1" u="none" strike="noStrike" dirty="0">
                          <a:solidFill>
                            <a:schemeClr val="bg1"/>
                          </a:solidFill>
                          <a:effectLst/>
                        </a:rPr>
                        <a:t>5,613,461</a:t>
                      </a:r>
                      <a:endParaRPr lang="en-US" sz="1400" b="1" i="0" u="none" strike="noStrike" dirty="0">
                        <a:solidFill>
                          <a:schemeClr val="bg1"/>
                        </a:solidFill>
                        <a:effectLst/>
                        <a:latin typeface="Arial" panose="020B0604020202020204" pitchFamily="34" charset="0"/>
                      </a:endParaRPr>
                    </a:p>
                  </a:txBody>
                  <a:tcPr marL="0" marR="0" marT="0" marB="0" anchor="b"/>
                </a:tc>
                <a:tc>
                  <a:txBody>
                    <a:bodyPr/>
                    <a:lstStyle/>
                    <a:p>
                      <a:pPr algn="ctr" fontAlgn="b"/>
                      <a:r>
                        <a:rPr lang="en-US" sz="1400" b="1" u="none" strike="noStrike" dirty="0">
                          <a:solidFill>
                            <a:schemeClr val="bg1"/>
                          </a:solidFill>
                          <a:effectLst/>
                        </a:rPr>
                        <a:t>5,850,047</a:t>
                      </a:r>
                      <a:endParaRPr lang="en-US" sz="1400" b="1" i="0" u="none" strike="noStrike" dirty="0">
                        <a:solidFill>
                          <a:schemeClr val="bg1"/>
                        </a:solidFill>
                        <a:effectLst/>
                        <a:latin typeface="Arial" panose="020B0604020202020204" pitchFamily="34" charset="0"/>
                      </a:endParaRPr>
                    </a:p>
                  </a:txBody>
                  <a:tcPr marL="0" marR="0" marT="0" marB="0" anchor="b"/>
                </a:tc>
                <a:tc>
                  <a:txBody>
                    <a:bodyPr/>
                    <a:lstStyle/>
                    <a:p>
                      <a:pPr marL="0" algn="ctr" defTabSz="503972" rtl="0" eaLnBrk="1" fontAlgn="b" latinLnBrk="0" hangingPunct="1"/>
                      <a:r>
                        <a:rPr lang="en-US" sz="1400" b="1" u="none" strike="noStrike" kern="1200" dirty="0">
                          <a:solidFill>
                            <a:srgbClr val="000099"/>
                          </a:solidFill>
                          <a:effectLst/>
                          <a:latin typeface="+mn-lt"/>
                          <a:ea typeface="+mn-ea"/>
                          <a:cs typeface="+mn-cs"/>
                        </a:rPr>
                        <a:t>  5,635,685 </a:t>
                      </a:r>
                    </a:p>
                  </a:txBody>
                  <a:tcPr marL="0" marR="0" marT="0" marB="0" anchor="b"/>
                </a:tc>
                <a:extLst>
                  <a:ext uri="{0D108BD9-81ED-4DB2-BD59-A6C34878D82A}">
                    <a16:rowId xmlns:a16="http://schemas.microsoft.com/office/drawing/2014/main" val="3504201526"/>
                  </a:ext>
                </a:extLst>
              </a:tr>
            </a:tbl>
          </a:graphicData>
        </a:graphic>
      </p:graphicFrame>
      <p:graphicFrame>
        <p:nvGraphicFramePr>
          <p:cNvPr id="7" name="Chart 6">
            <a:extLst>
              <a:ext uri="{FF2B5EF4-FFF2-40B4-BE49-F238E27FC236}">
                <a16:creationId xmlns:a16="http://schemas.microsoft.com/office/drawing/2014/main" id="{305C4EC5-2730-446B-866D-A845957F9ECE}"/>
              </a:ext>
            </a:extLst>
          </p:cNvPr>
          <p:cNvGraphicFramePr>
            <a:graphicFrameLocks/>
          </p:cNvGraphicFramePr>
          <p:nvPr>
            <p:extLst>
              <p:ext uri="{D42A27DB-BD31-4B8C-83A1-F6EECF244321}">
                <p14:modId xmlns:p14="http://schemas.microsoft.com/office/powerpoint/2010/main" val="3271857044"/>
              </p:ext>
            </p:extLst>
          </p:nvPr>
        </p:nvGraphicFramePr>
        <p:xfrm>
          <a:off x="163512" y="1048300"/>
          <a:ext cx="9601199" cy="302626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8747697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49312" y="1112837"/>
            <a:ext cx="8686800" cy="5181600"/>
          </a:xfrm>
          <a:ln>
            <a:solidFill>
              <a:schemeClr val="accent4">
                <a:lumMod val="50000"/>
              </a:schemeClr>
            </a:solid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algn="ctr"/>
            <a:endParaRPr lang="en-US" sz="9600" b="1" dirty="0">
              <a:solidFill>
                <a:schemeClr val="accent4">
                  <a:lumMod val="20000"/>
                  <a:lumOff val="80000"/>
                </a:schemeClr>
              </a:solidFill>
              <a:latin typeface="Arial Narrow" panose="020B0606020202030204" pitchFamily="34" charset="0"/>
            </a:endParaRPr>
          </a:p>
          <a:p>
            <a:pPr algn="ctr"/>
            <a:r>
              <a:rPr lang="en-US" sz="9600" b="1" dirty="0">
                <a:solidFill>
                  <a:schemeClr val="accent4">
                    <a:lumMod val="20000"/>
                    <a:lumOff val="80000"/>
                  </a:schemeClr>
                </a:solidFill>
                <a:latin typeface="Arial Narrow" panose="020B0606020202030204" pitchFamily="34" charset="0"/>
              </a:rPr>
              <a:t>THANK YOU</a:t>
            </a:r>
          </a:p>
        </p:txBody>
      </p:sp>
    </p:spTree>
    <p:extLst>
      <p:ext uri="{BB962C8B-B14F-4D97-AF65-F5344CB8AC3E}">
        <p14:creationId xmlns:p14="http://schemas.microsoft.com/office/powerpoint/2010/main" val="42493586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530225" y="228600"/>
            <a:ext cx="9070975"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24840" rIns="0" bIns="0" anchor="ct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a:buClrTx/>
              <a:buFontTx/>
              <a:buNone/>
            </a:pPr>
            <a:r>
              <a:rPr lang="en-US" altLang="en-US" sz="2800" b="1" dirty="0">
                <a:solidFill>
                  <a:srgbClr val="000000"/>
                </a:solidFill>
              </a:rPr>
              <a:t>Total Air Exports (In Tons)</a:t>
            </a:r>
          </a:p>
          <a:p>
            <a:pPr algn="ctr" eaLnBrk="1">
              <a:buClrTx/>
              <a:buFontTx/>
              <a:buNone/>
            </a:pPr>
            <a:r>
              <a:rPr lang="en-US" altLang="en-US" sz="2800" b="1" dirty="0">
                <a:solidFill>
                  <a:srgbClr val="000000"/>
                </a:solidFill>
              </a:rPr>
              <a:t>Month on Month</a:t>
            </a:r>
          </a:p>
        </p:txBody>
      </p:sp>
      <p:sp>
        <p:nvSpPr>
          <p:cNvPr id="5" name="Rectangle 4"/>
          <p:cNvSpPr>
            <a:spLocks noChangeArrowheads="1"/>
          </p:cNvSpPr>
          <p:nvPr/>
        </p:nvSpPr>
        <p:spPr bwMode="auto">
          <a:xfrm>
            <a:off x="0" y="6821485"/>
            <a:ext cx="10080625" cy="738190"/>
          </a:xfrm>
          <a:prstGeom prst="rect">
            <a:avLst/>
          </a:prstGeom>
          <a:solidFill>
            <a:srgbClr val="00B0F0">
              <a:alpha val="63136"/>
            </a:srgbClr>
          </a:solidFill>
          <a:ln w="9525" algn="ctr">
            <a:solidFill>
              <a:schemeClr val="tx1"/>
            </a:solidFill>
            <a:round/>
            <a:headEnd/>
            <a:tailEnd/>
          </a:ln>
        </p:spPr>
        <p:txBody>
          <a:bodyPr/>
          <a:lstStyle/>
          <a:p>
            <a:pPr marL="285750" indent="-285750">
              <a:buFont typeface="Arial" panose="020B0604020202020204" pitchFamily="34" charset="0"/>
              <a:buChar char="•"/>
            </a:pPr>
            <a:r>
              <a:rPr lang="en-US" altLang="en-US" sz="1400" b="1" dirty="0">
                <a:solidFill>
                  <a:schemeClr val="bg1">
                    <a:lumMod val="95000"/>
                    <a:lumOff val="5000"/>
                  </a:schemeClr>
                </a:solidFill>
              </a:rPr>
              <a:t>When compared month to month numbers in October, November &amp; December has decreased compared to last year mainly due to economical crisis locally and globally.</a:t>
            </a:r>
          </a:p>
        </p:txBody>
      </p:sp>
      <p:graphicFrame>
        <p:nvGraphicFramePr>
          <p:cNvPr id="2" name="Table 1"/>
          <p:cNvGraphicFramePr>
            <a:graphicFrameLocks noGrp="1"/>
          </p:cNvGraphicFramePr>
          <p:nvPr>
            <p:extLst>
              <p:ext uri="{D42A27DB-BD31-4B8C-83A1-F6EECF244321}">
                <p14:modId xmlns:p14="http://schemas.microsoft.com/office/powerpoint/2010/main" val="2143800430"/>
              </p:ext>
            </p:extLst>
          </p:nvPr>
        </p:nvGraphicFramePr>
        <p:xfrm>
          <a:off x="590329" y="3462009"/>
          <a:ext cx="8974812" cy="3075646"/>
        </p:xfrm>
        <a:graphic>
          <a:graphicData uri="http://schemas.openxmlformats.org/drawingml/2006/table">
            <a:tbl>
              <a:tblPr>
                <a:tableStyleId>{5C22544A-7EE6-4342-B048-85BDC9FD1C3A}</a:tableStyleId>
              </a:tblPr>
              <a:tblGrid>
                <a:gridCol w="1337847">
                  <a:extLst>
                    <a:ext uri="{9D8B030D-6E8A-4147-A177-3AD203B41FA5}">
                      <a16:colId xmlns:a16="http://schemas.microsoft.com/office/drawing/2014/main" val="3477196730"/>
                    </a:ext>
                  </a:extLst>
                </a:gridCol>
                <a:gridCol w="947738">
                  <a:extLst>
                    <a:ext uri="{9D8B030D-6E8A-4147-A177-3AD203B41FA5}">
                      <a16:colId xmlns:a16="http://schemas.microsoft.com/office/drawing/2014/main" val="31814156"/>
                    </a:ext>
                  </a:extLst>
                </a:gridCol>
                <a:gridCol w="1316610">
                  <a:extLst>
                    <a:ext uri="{9D8B030D-6E8A-4147-A177-3AD203B41FA5}">
                      <a16:colId xmlns:a16="http://schemas.microsoft.com/office/drawing/2014/main" val="4132825064"/>
                    </a:ext>
                  </a:extLst>
                </a:gridCol>
                <a:gridCol w="1422787">
                  <a:extLst>
                    <a:ext uri="{9D8B030D-6E8A-4147-A177-3AD203B41FA5}">
                      <a16:colId xmlns:a16="http://schemas.microsoft.com/office/drawing/2014/main" val="2946509663"/>
                    </a:ext>
                  </a:extLst>
                </a:gridCol>
                <a:gridCol w="1316610">
                  <a:extLst>
                    <a:ext uri="{9D8B030D-6E8A-4147-A177-3AD203B41FA5}">
                      <a16:colId xmlns:a16="http://schemas.microsoft.com/office/drawing/2014/main" val="3550031092"/>
                    </a:ext>
                  </a:extLst>
                </a:gridCol>
                <a:gridCol w="1316610">
                  <a:extLst>
                    <a:ext uri="{9D8B030D-6E8A-4147-A177-3AD203B41FA5}">
                      <a16:colId xmlns:a16="http://schemas.microsoft.com/office/drawing/2014/main" val="2066329379"/>
                    </a:ext>
                  </a:extLst>
                </a:gridCol>
                <a:gridCol w="1316610">
                  <a:extLst>
                    <a:ext uri="{9D8B030D-6E8A-4147-A177-3AD203B41FA5}">
                      <a16:colId xmlns:a16="http://schemas.microsoft.com/office/drawing/2014/main" val="1215076399"/>
                    </a:ext>
                  </a:extLst>
                </a:gridCol>
              </a:tblGrid>
              <a:tr h="219689">
                <a:tc>
                  <a:txBody>
                    <a:bodyPr/>
                    <a:lstStyle/>
                    <a:p>
                      <a:pPr algn="ctr" fontAlgn="b"/>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ctr" fontAlgn="b"/>
                      <a:r>
                        <a:rPr lang="en-US" sz="1400" b="1" u="none" strike="noStrike" baseline="0">
                          <a:solidFill>
                            <a:schemeClr val="tx1"/>
                          </a:solidFill>
                          <a:effectLst/>
                        </a:rPr>
                        <a:t>2017</a:t>
                      </a:r>
                      <a:endParaRPr lang="en-US" sz="1400" b="1" i="0" u="none" strike="noStrike" baseline="0">
                        <a:solidFill>
                          <a:schemeClr val="tx1"/>
                        </a:solidFill>
                        <a:effectLst/>
                        <a:latin typeface="Arial" panose="020B0604020202020204" pitchFamily="34" charset="0"/>
                      </a:endParaRPr>
                    </a:p>
                  </a:txBody>
                  <a:tcPr marL="0" marR="0" marT="0" marB="0" anchor="b">
                    <a:solidFill>
                      <a:schemeClr val="accent2">
                        <a:lumMod val="75000"/>
                      </a:schemeClr>
                    </a:solidFill>
                  </a:tcPr>
                </a:tc>
                <a:tc>
                  <a:txBody>
                    <a:bodyPr/>
                    <a:lstStyle/>
                    <a:p>
                      <a:pPr algn="ctr" fontAlgn="b"/>
                      <a:r>
                        <a:rPr lang="en-US" sz="1400" b="1" u="none" strike="noStrike" baseline="0">
                          <a:solidFill>
                            <a:schemeClr val="tx1"/>
                          </a:solidFill>
                          <a:effectLst/>
                        </a:rPr>
                        <a:t>2018</a:t>
                      </a:r>
                      <a:endParaRPr lang="en-US" sz="1400" b="1" i="0" u="none" strike="noStrike" baseline="0">
                        <a:solidFill>
                          <a:schemeClr val="tx1"/>
                        </a:solidFill>
                        <a:effectLst/>
                        <a:latin typeface="Arial" panose="020B0604020202020204" pitchFamily="34" charset="0"/>
                      </a:endParaRPr>
                    </a:p>
                  </a:txBody>
                  <a:tcPr marL="0" marR="0" marT="0" marB="0" anchor="b">
                    <a:solidFill>
                      <a:schemeClr val="accent2">
                        <a:lumMod val="75000"/>
                      </a:schemeClr>
                    </a:solidFill>
                  </a:tcPr>
                </a:tc>
                <a:tc>
                  <a:txBody>
                    <a:bodyPr/>
                    <a:lstStyle/>
                    <a:p>
                      <a:pPr algn="ctr" fontAlgn="b"/>
                      <a:r>
                        <a:rPr lang="en-US" sz="1400" b="1" u="none" strike="noStrike" baseline="0">
                          <a:solidFill>
                            <a:schemeClr val="tx1"/>
                          </a:solidFill>
                          <a:effectLst/>
                        </a:rPr>
                        <a:t>2019</a:t>
                      </a:r>
                      <a:endParaRPr lang="en-US" sz="1400" b="1" i="0" u="none" strike="noStrike" baseline="0">
                        <a:solidFill>
                          <a:schemeClr val="tx1"/>
                        </a:solidFill>
                        <a:effectLst/>
                        <a:latin typeface="Arial" panose="020B0604020202020204" pitchFamily="34" charset="0"/>
                      </a:endParaRPr>
                    </a:p>
                  </a:txBody>
                  <a:tcPr marL="0" marR="0" marT="0" marB="0" anchor="b">
                    <a:solidFill>
                      <a:schemeClr val="accent2">
                        <a:lumMod val="75000"/>
                      </a:schemeClr>
                    </a:solidFill>
                  </a:tcPr>
                </a:tc>
                <a:tc>
                  <a:txBody>
                    <a:bodyPr/>
                    <a:lstStyle/>
                    <a:p>
                      <a:pPr algn="ctr" fontAlgn="b"/>
                      <a:r>
                        <a:rPr lang="en-US" sz="1400" b="1" u="none" strike="noStrike" baseline="0">
                          <a:solidFill>
                            <a:schemeClr val="tx1"/>
                          </a:solidFill>
                          <a:effectLst/>
                        </a:rPr>
                        <a:t>2020</a:t>
                      </a:r>
                      <a:endParaRPr lang="en-US" sz="1400" b="1" i="0" u="none" strike="noStrike" baseline="0">
                        <a:solidFill>
                          <a:schemeClr val="tx1"/>
                        </a:solidFill>
                        <a:effectLst/>
                        <a:latin typeface="Arial" panose="020B0604020202020204" pitchFamily="34" charset="0"/>
                      </a:endParaRPr>
                    </a:p>
                  </a:txBody>
                  <a:tcPr marL="0" marR="0" marT="0" marB="0" anchor="b">
                    <a:solidFill>
                      <a:schemeClr val="accent2">
                        <a:lumMod val="75000"/>
                      </a:schemeClr>
                    </a:solidFill>
                  </a:tcPr>
                </a:tc>
                <a:tc>
                  <a:txBody>
                    <a:bodyPr/>
                    <a:lstStyle/>
                    <a:p>
                      <a:pPr algn="ctr" fontAlgn="b"/>
                      <a:r>
                        <a:rPr lang="en-US" sz="1400" b="1" u="none" strike="noStrike" baseline="0">
                          <a:solidFill>
                            <a:schemeClr val="tx1"/>
                          </a:solidFill>
                          <a:effectLst/>
                        </a:rPr>
                        <a:t>2021</a:t>
                      </a:r>
                      <a:endParaRPr lang="en-US" sz="1400" b="1" i="0" u="none" strike="noStrike" baseline="0">
                        <a:solidFill>
                          <a:schemeClr val="tx1"/>
                        </a:solidFill>
                        <a:effectLst/>
                        <a:latin typeface="Arial" panose="020B0604020202020204" pitchFamily="34" charset="0"/>
                      </a:endParaRPr>
                    </a:p>
                  </a:txBody>
                  <a:tcPr marL="0" marR="0" marT="0" marB="0" anchor="b">
                    <a:solidFill>
                      <a:schemeClr val="accent2">
                        <a:lumMod val="75000"/>
                      </a:schemeClr>
                    </a:solidFill>
                  </a:tcPr>
                </a:tc>
                <a:tc>
                  <a:txBody>
                    <a:bodyPr/>
                    <a:lstStyle/>
                    <a:p>
                      <a:pPr algn="ctr" fontAlgn="b"/>
                      <a:r>
                        <a:rPr lang="en-US" sz="1400" b="1" u="none" strike="noStrike" baseline="0" dirty="0">
                          <a:solidFill>
                            <a:srgbClr val="FFFF00"/>
                          </a:solidFill>
                          <a:effectLst/>
                        </a:rPr>
                        <a:t>2022</a:t>
                      </a:r>
                      <a:endParaRPr lang="en-US" sz="1400" b="1" i="0" u="none" strike="noStrike" baseline="0" dirty="0">
                        <a:solidFill>
                          <a:srgbClr val="FFFF00"/>
                        </a:solidFill>
                        <a:effectLst/>
                        <a:latin typeface="Arial" panose="020B0604020202020204" pitchFamily="34" charset="0"/>
                      </a:endParaRPr>
                    </a:p>
                  </a:txBody>
                  <a:tcPr marL="0" marR="0" marT="0" marB="0" anchor="b">
                    <a:solidFill>
                      <a:schemeClr val="accent2">
                        <a:lumMod val="75000"/>
                      </a:schemeClr>
                    </a:solidFill>
                  </a:tcPr>
                </a:tc>
                <a:extLst>
                  <a:ext uri="{0D108BD9-81ED-4DB2-BD59-A6C34878D82A}">
                    <a16:rowId xmlns:a16="http://schemas.microsoft.com/office/drawing/2014/main" val="3832249705"/>
                  </a:ext>
                </a:extLst>
              </a:tr>
              <a:tr h="219689">
                <a:tc>
                  <a:txBody>
                    <a:bodyPr/>
                    <a:lstStyle/>
                    <a:p>
                      <a:pPr algn="ctr" fontAlgn="b"/>
                      <a:r>
                        <a:rPr lang="en-US" sz="1400" b="1" u="none" strike="noStrike" baseline="0" dirty="0">
                          <a:solidFill>
                            <a:schemeClr val="tx1"/>
                          </a:solidFill>
                          <a:effectLst/>
                        </a:rPr>
                        <a:t>Jan</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400" b="1" u="none" strike="noStrike" baseline="0" dirty="0">
                          <a:effectLst/>
                        </a:rPr>
                        <a:t>11,209.90</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14,028.34</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13,785.71</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13,279.38</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8,286.47</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10,207.39</a:t>
                      </a:r>
                      <a:endParaRPr lang="en-US" sz="1400" b="1" i="0" u="none" strike="noStrike" baseline="0" dirty="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2613175774"/>
                  </a:ext>
                </a:extLst>
              </a:tr>
              <a:tr h="219689">
                <a:tc>
                  <a:txBody>
                    <a:bodyPr/>
                    <a:lstStyle/>
                    <a:p>
                      <a:pPr algn="ctr" fontAlgn="b"/>
                      <a:r>
                        <a:rPr lang="en-US" sz="1400" b="1" u="none" strike="noStrike" baseline="0" dirty="0">
                          <a:solidFill>
                            <a:schemeClr val="tx1"/>
                          </a:solidFill>
                          <a:effectLst/>
                        </a:rPr>
                        <a:t>Feb</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400" b="1" u="none" strike="noStrike" baseline="0" dirty="0">
                          <a:effectLst/>
                        </a:rPr>
                        <a:t>11,613.41</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13,801.10</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13,417.90</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13,174.61</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8,925.35</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9,634.57</a:t>
                      </a:r>
                      <a:endParaRPr lang="en-US" sz="1400" b="1" i="0" u="none" strike="noStrike" baseline="0" dirty="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1776751793"/>
                  </a:ext>
                </a:extLst>
              </a:tr>
              <a:tr h="219689">
                <a:tc>
                  <a:txBody>
                    <a:bodyPr/>
                    <a:lstStyle/>
                    <a:p>
                      <a:pPr algn="ctr" fontAlgn="b"/>
                      <a:r>
                        <a:rPr lang="en-US" sz="1400" b="1" u="none" strike="noStrike" baseline="0" dirty="0">
                          <a:solidFill>
                            <a:schemeClr val="tx1"/>
                          </a:solidFill>
                          <a:effectLst/>
                        </a:rPr>
                        <a:t>Mar</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400" b="1" u="none" strike="noStrike" baseline="0" dirty="0">
                          <a:effectLst/>
                        </a:rPr>
                        <a:t>13,652.25</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16,244.86</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16,292.42</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9,016.18</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10,010.79</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11,235.13</a:t>
                      </a:r>
                      <a:endParaRPr lang="en-US" sz="1400" b="1" i="0" u="none" strike="noStrike" baseline="0" dirty="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4077904860"/>
                  </a:ext>
                </a:extLst>
              </a:tr>
              <a:tr h="219689">
                <a:tc>
                  <a:txBody>
                    <a:bodyPr/>
                    <a:lstStyle/>
                    <a:p>
                      <a:pPr algn="ctr" fontAlgn="b"/>
                      <a:r>
                        <a:rPr lang="en-US" sz="1400" b="1" u="none" strike="noStrike" baseline="0" dirty="0">
                          <a:solidFill>
                            <a:schemeClr val="tx1"/>
                          </a:solidFill>
                          <a:effectLst/>
                        </a:rPr>
                        <a:t>Apr</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400" b="1" u="none" strike="noStrike" baseline="0">
                          <a:effectLst/>
                        </a:rPr>
                        <a:t>12,576.85</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14,901.63</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12,808.03</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2,440.22</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9,101.77</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10,285.85     </a:t>
                      </a:r>
                      <a:endParaRPr lang="en-US" sz="1400" b="1" i="0" u="none" strike="noStrike" baseline="0" dirty="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2990115444"/>
                  </a:ext>
                </a:extLst>
              </a:tr>
              <a:tr h="219689">
                <a:tc>
                  <a:txBody>
                    <a:bodyPr/>
                    <a:lstStyle/>
                    <a:p>
                      <a:pPr algn="ctr" fontAlgn="b"/>
                      <a:r>
                        <a:rPr lang="en-US" sz="1400" b="1" u="none" strike="noStrike" baseline="0" dirty="0">
                          <a:solidFill>
                            <a:schemeClr val="tx1"/>
                          </a:solidFill>
                          <a:effectLst/>
                        </a:rPr>
                        <a:t>May</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400" b="1" u="none" strike="noStrike" baseline="0">
                          <a:effectLst/>
                        </a:rPr>
                        <a:t>12,567.75</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14,472.57</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12,822.10</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4,135.50</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8,820.02</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i="0" u="none" strike="noStrike" baseline="0" dirty="0">
                          <a:solidFill>
                            <a:srgbClr val="000000"/>
                          </a:solidFill>
                          <a:effectLst/>
                          <a:latin typeface="Arial" panose="020B0604020202020204" pitchFamily="34" charset="0"/>
                        </a:rPr>
                        <a:t>9,851.76</a:t>
                      </a:r>
                    </a:p>
                  </a:txBody>
                  <a:tcPr marL="0" marR="0" marT="0" marB="0" anchor="b"/>
                </a:tc>
                <a:extLst>
                  <a:ext uri="{0D108BD9-81ED-4DB2-BD59-A6C34878D82A}">
                    <a16:rowId xmlns:a16="http://schemas.microsoft.com/office/drawing/2014/main" val="1352743080"/>
                  </a:ext>
                </a:extLst>
              </a:tr>
              <a:tr h="219689">
                <a:tc>
                  <a:txBody>
                    <a:bodyPr/>
                    <a:lstStyle/>
                    <a:p>
                      <a:pPr algn="ctr" fontAlgn="b"/>
                      <a:r>
                        <a:rPr lang="en-US" sz="1400" b="1" u="none" strike="noStrike" baseline="0" dirty="0">
                          <a:solidFill>
                            <a:schemeClr val="tx1"/>
                          </a:solidFill>
                          <a:effectLst/>
                        </a:rPr>
                        <a:t>Jun</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400" b="1" u="none" strike="noStrike" baseline="0" dirty="0">
                          <a:effectLst/>
                        </a:rPr>
                        <a:t>12,555.0</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13,375.31</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12,478.47</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7,876.50</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8,929.19</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 9,576.66</a:t>
                      </a:r>
                      <a:endParaRPr lang="en-US" sz="1400" b="1" i="0" u="none" strike="noStrike" baseline="0" dirty="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1969386189"/>
                  </a:ext>
                </a:extLst>
              </a:tr>
              <a:tr h="219689">
                <a:tc>
                  <a:txBody>
                    <a:bodyPr/>
                    <a:lstStyle/>
                    <a:p>
                      <a:pPr algn="ctr" fontAlgn="b"/>
                      <a:r>
                        <a:rPr lang="en-US" sz="1400" b="1" u="none" strike="noStrike" baseline="0" dirty="0">
                          <a:solidFill>
                            <a:schemeClr val="tx1"/>
                          </a:solidFill>
                          <a:effectLst/>
                        </a:rPr>
                        <a:t>Jul</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400" b="1" u="none" strike="noStrike" baseline="0">
                          <a:effectLst/>
                        </a:rPr>
                        <a:t>14,287.77</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14,094.70</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13,997.98</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6,944.16</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10,624.76</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  7,945.45 </a:t>
                      </a:r>
                      <a:endParaRPr lang="en-US" sz="1400" b="1" i="0" u="none" strike="noStrike" baseline="0" dirty="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993997431"/>
                  </a:ext>
                </a:extLst>
              </a:tr>
              <a:tr h="219689">
                <a:tc>
                  <a:txBody>
                    <a:bodyPr/>
                    <a:lstStyle/>
                    <a:p>
                      <a:pPr algn="ctr" fontAlgn="b"/>
                      <a:r>
                        <a:rPr lang="en-US" sz="1400" b="1" u="none" strike="noStrike" baseline="0" dirty="0">
                          <a:solidFill>
                            <a:schemeClr val="tx1"/>
                          </a:solidFill>
                          <a:effectLst/>
                        </a:rPr>
                        <a:t>Aug</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400" b="1" u="none" strike="noStrike" baseline="0">
                          <a:effectLst/>
                        </a:rPr>
                        <a:t>14,930.72</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14,868.58</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13,766.30</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7,744.63</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11,272.76</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 8,390.29 </a:t>
                      </a:r>
                      <a:endParaRPr lang="en-US" sz="1400" b="1" i="0" u="none" strike="noStrike" baseline="0" dirty="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1421696851"/>
                  </a:ext>
                </a:extLst>
              </a:tr>
              <a:tr h="219689">
                <a:tc>
                  <a:txBody>
                    <a:bodyPr/>
                    <a:lstStyle/>
                    <a:p>
                      <a:pPr algn="ctr" fontAlgn="b"/>
                      <a:r>
                        <a:rPr lang="en-US" sz="1400" b="1" u="none" strike="noStrike" baseline="0" dirty="0">
                          <a:solidFill>
                            <a:schemeClr val="tx1"/>
                          </a:solidFill>
                          <a:effectLst/>
                        </a:rPr>
                        <a:t>Sep</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400" b="1" u="none" strike="noStrike" baseline="0">
                          <a:effectLst/>
                        </a:rPr>
                        <a:t>14,199.97</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13,845.34</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12,332.20</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7,733.17</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12,028.00</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   8,075.45 </a:t>
                      </a:r>
                      <a:endParaRPr lang="en-US" sz="1400" b="1" i="0" u="none" strike="noStrike" baseline="0" dirty="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148248552"/>
                  </a:ext>
                </a:extLst>
              </a:tr>
              <a:tr h="219689">
                <a:tc>
                  <a:txBody>
                    <a:bodyPr/>
                    <a:lstStyle/>
                    <a:p>
                      <a:pPr algn="ctr" fontAlgn="b"/>
                      <a:r>
                        <a:rPr lang="en-US" sz="1400" b="1" u="none" strike="noStrike" baseline="0" dirty="0">
                          <a:solidFill>
                            <a:schemeClr val="tx1"/>
                          </a:solidFill>
                          <a:effectLst/>
                        </a:rPr>
                        <a:t>Oct</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400" b="1" u="none" strike="noStrike" baseline="0">
                          <a:effectLst/>
                        </a:rPr>
                        <a:t>15,275.54</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14,457.10</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13,958.57</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7,581.66</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13,388.62</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 7,980.28 </a:t>
                      </a:r>
                      <a:endParaRPr lang="en-US" sz="1400" b="1" i="0" u="none" strike="noStrike" baseline="0" dirty="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2101805585"/>
                  </a:ext>
                </a:extLst>
              </a:tr>
              <a:tr h="219689">
                <a:tc>
                  <a:txBody>
                    <a:bodyPr/>
                    <a:lstStyle/>
                    <a:p>
                      <a:pPr algn="ctr" fontAlgn="b"/>
                      <a:r>
                        <a:rPr lang="en-US" sz="1400" b="1" u="none" strike="noStrike" baseline="0" dirty="0">
                          <a:solidFill>
                            <a:schemeClr val="tx1"/>
                          </a:solidFill>
                          <a:effectLst/>
                        </a:rPr>
                        <a:t>Nov</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400" b="1" u="none" strike="noStrike" baseline="0">
                          <a:effectLst/>
                        </a:rPr>
                        <a:t>14,706.86</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14,011.27</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13,304.60</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7,494.98</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11,925.73</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 7,593.82 </a:t>
                      </a:r>
                      <a:endParaRPr lang="en-US" sz="1400" b="1" i="0" u="none" strike="noStrike" baseline="0" dirty="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227908568"/>
                  </a:ext>
                </a:extLst>
              </a:tr>
              <a:tr h="219689">
                <a:tc>
                  <a:txBody>
                    <a:bodyPr/>
                    <a:lstStyle/>
                    <a:p>
                      <a:pPr algn="ctr" fontAlgn="b"/>
                      <a:r>
                        <a:rPr lang="en-US" sz="1400" b="1" u="none" strike="noStrike" baseline="0" dirty="0">
                          <a:solidFill>
                            <a:schemeClr val="tx1"/>
                          </a:solidFill>
                          <a:effectLst/>
                        </a:rPr>
                        <a:t>Dec</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400" b="1" u="none" strike="noStrike" baseline="0">
                          <a:effectLst/>
                        </a:rPr>
                        <a:t>14,537.97</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13,894.25</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13,343.25</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8,597.94</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10,795.49</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 7,291.88 </a:t>
                      </a:r>
                      <a:endParaRPr lang="en-US" sz="1400" b="1" i="0" u="none" strike="noStrike" baseline="0" dirty="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2121683925"/>
                  </a:ext>
                </a:extLst>
              </a:tr>
              <a:tr h="219689">
                <a:tc>
                  <a:txBody>
                    <a:bodyPr/>
                    <a:lstStyle/>
                    <a:p>
                      <a:pPr algn="ctr" fontAlgn="b"/>
                      <a:r>
                        <a:rPr lang="en-US" sz="1400" b="1" u="none" strike="noStrike" baseline="0">
                          <a:effectLst/>
                        </a:rPr>
                        <a:t>TOTAL</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162,114.69</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171,995.03</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162,307.53</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96,018.92</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124,108.95</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i="0" u="none" strike="noStrike" baseline="0" dirty="0">
                          <a:solidFill>
                            <a:srgbClr val="000000"/>
                          </a:solidFill>
                          <a:effectLst/>
                          <a:latin typeface="Arial" panose="020B0604020202020204" pitchFamily="34" charset="0"/>
                        </a:rPr>
                        <a:t> 108,068.53</a:t>
                      </a:r>
                    </a:p>
                  </a:txBody>
                  <a:tcPr marL="0" marR="0" marT="0" marB="0" anchor="b"/>
                </a:tc>
                <a:extLst>
                  <a:ext uri="{0D108BD9-81ED-4DB2-BD59-A6C34878D82A}">
                    <a16:rowId xmlns:a16="http://schemas.microsoft.com/office/drawing/2014/main" val="2611169975"/>
                  </a:ext>
                </a:extLst>
              </a:tr>
            </a:tbl>
          </a:graphicData>
        </a:graphic>
      </p:graphicFrame>
      <p:graphicFrame>
        <p:nvGraphicFramePr>
          <p:cNvPr id="6" name="Chart 5">
            <a:extLst>
              <a:ext uri="{FF2B5EF4-FFF2-40B4-BE49-F238E27FC236}">
                <a16:creationId xmlns:a16="http://schemas.microsoft.com/office/drawing/2014/main" id="{2745148C-2241-44AF-9C7F-2B8F962C5353}"/>
              </a:ext>
            </a:extLst>
          </p:cNvPr>
          <p:cNvGraphicFramePr>
            <a:graphicFrameLocks/>
          </p:cNvGraphicFramePr>
          <p:nvPr>
            <p:extLst>
              <p:ext uri="{D42A27DB-BD31-4B8C-83A1-F6EECF244321}">
                <p14:modId xmlns:p14="http://schemas.microsoft.com/office/powerpoint/2010/main" val="2472367216"/>
              </p:ext>
            </p:extLst>
          </p:nvPr>
        </p:nvGraphicFramePr>
        <p:xfrm>
          <a:off x="542247" y="983290"/>
          <a:ext cx="9070975" cy="246697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530225" y="228600"/>
            <a:ext cx="9070975"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24840" rIns="0" bIns="0" anchor="ct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a:buClrTx/>
              <a:buFontTx/>
              <a:buNone/>
            </a:pPr>
            <a:r>
              <a:rPr lang="en-US" altLang="en-US" sz="2800" b="1" dirty="0">
                <a:solidFill>
                  <a:srgbClr val="000000"/>
                </a:solidFill>
              </a:rPr>
              <a:t>Total Air Exports (In Tons)</a:t>
            </a:r>
          </a:p>
          <a:p>
            <a:pPr algn="ctr" eaLnBrk="1">
              <a:buClrTx/>
              <a:buFontTx/>
              <a:buNone/>
            </a:pPr>
            <a:r>
              <a:rPr lang="en-US" altLang="en-US" sz="2800" b="1" dirty="0">
                <a:solidFill>
                  <a:srgbClr val="000000"/>
                </a:solidFill>
              </a:rPr>
              <a:t>Quarterly</a:t>
            </a:r>
          </a:p>
        </p:txBody>
      </p:sp>
      <p:sp>
        <p:nvSpPr>
          <p:cNvPr id="3075" name="Rectangle 4"/>
          <p:cNvSpPr>
            <a:spLocks noChangeArrowheads="1"/>
          </p:cNvSpPr>
          <p:nvPr/>
        </p:nvSpPr>
        <p:spPr bwMode="auto">
          <a:xfrm>
            <a:off x="0" y="6637780"/>
            <a:ext cx="10115550" cy="884237"/>
          </a:xfrm>
          <a:prstGeom prst="rect">
            <a:avLst/>
          </a:prstGeom>
          <a:solidFill>
            <a:srgbClr val="00B0F0">
              <a:alpha val="63136"/>
            </a:srgbClr>
          </a:solidFill>
          <a:ln w="9525" algn="ctr">
            <a:solidFill>
              <a:schemeClr val="tx1"/>
            </a:solidFill>
            <a:round/>
            <a:headEnd/>
            <a:tailEnd/>
          </a:ln>
        </p:spPr>
        <p:txBody>
          <a:bodyPr/>
          <a:lstStyle/>
          <a:p>
            <a:pPr marL="285750" indent="-285750">
              <a:buFont typeface="Arial" panose="020B0604020202020204" pitchFamily="34" charset="0"/>
              <a:buChar char="•"/>
            </a:pPr>
            <a:r>
              <a:rPr lang="en-US" sz="1600" b="1" dirty="0"/>
              <a:t>2022 Q4 has shown a major decrease compared to last five years, main reason for the decline would be because of economical instability, War between Ukraine and Russia etc.</a:t>
            </a:r>
          </a:p>
        </p:txBody>
      </p:sp>
      <p:graphicFrame>
        <p:nvGraphicFramePr>
          <p:cNvPr id="2" name="Table 1"/>
          <p:cNvGraphicFramePr>
            <a:graphicFrameLocks noGrp="1"/>
          </p:cNvGraphicFramePr>
          <p:nvPr>
            <p:extLst>
              <p:ext uri="{D42A27DB-BD31-4B8C-83A1-F6EECF244321}">
                <p14:modId xmlns:p14="http://schemas.microsoft.com/office/powerpoint/2010/main" val="2711235618"/>
              </p:ext>
            </p:extLst>
          </p:nvPr>
        </p:nvGraphicFramePr>
        <p:xfrm>
          <a:off x="239709" y="4008436"/>
          <a:ext cx="9361492" cy="2590801"/>
        </p:xfrm>
        <a:graphic>
          <a:graphicData uri="http://schemas.openxmlformats.org/drawingml/2006/table">
            <a:tbl>
              <a:tblPr>
                <a:tableStyleId>{5C22544A-7EE6-4342-B048-85BDC9FD1C3A}</a:tableStyleId>
              </a:tblPr>
              <a:tblGrid>
                <a:gridCol w="1348826">
                  <a:extLst>
                    <a:ext uri="{9D8B030D-6E8A-4147-A177-3AD203B41FA5}">
                      <a16:colId xmlns:a16="http://schemas.microsoft.com/office/drawing/2014/main" val="429112071"/>
                    </a:ext>
                  </a:extLst>
                </a:gridCol>
                <a:gridCol w="1268538">
                  <a:extLst>
                    <a:ext uri="{9D8B030D-6E8A-4147-A177-3AD203B41FA5}">
                      <a16:colId xmlns:a16="http://schemas.microsoft.com/office/drawing/2014/main" val="1423209362"/>
                    </a:ext>
                  </a:extLst>
                </a:gridCol>
                <a:gridCol w="1327416">
                  <a:extLst>
                    <a:ext uri="{9D8B030D-6E8A-4147-A177-3AD203B41FA5}">
                      <a16:colId xmlns:a16="http://schemas.microsoft.com/office/drawing/2014/main" val="825060487"/>
                    </a:ext>
                  </a:extLst>
                </a:gridCol>
                <a:gridCol w="1434464">
                  <a:extLst>
                    <a:ext uri="{9D8B030D-6E8A-4147-A177-3AD203B41FA5}">
                      <a16:colId xmlns:a16="http://schemas.microsoft.com/office/drawing/2014/main" val="413583179"/>
                    </a:ext>
                  </a:extLst>
                </a:gridCol>
                <a:gridCol w="1327416">
                  <a:extLst>
                    <a:ext uri="{9D8B030D-6E8A-4147-A177-3AD203B41FA5}">
                      <a16:colId xmlns:a16="http://schemas.microsoft.com/office/drawing/2014/main" val="1145481052"/>
                    </a:ext>
                  </a:extLst>
                </a:gridCol>
                <a:gridCol w="1327416">
                  <a:extLst>
                    <a:ext uri="{9D8B030D-6E8A-4147-A177-3AD203B41FA5}">
                      <a16:colId xmlns:a16="http://schemas.microsoft.com/office/drawing/2014/main" val="2676203793"/>
                    </a:ext>
                  </a:extLst>
                </a:gridCol>
                <a:gridCol w="1327416">
                  <a:extLst>
                    <a:ext uri="{9D8B030D-6E8A-4147-A177-3AD203B41FA5}">
                      <a16:colId xmlns:a16="http://schemas.microsoft.com/office/drawing/2014/main" val="3864034523"/>
                    </a:ext>
                  </a:extLst>
                </a:gridCol>
              </a:tblGrid>
              <a:tr h="304801">
                <a:tc>
                  <a:txBody>
                    <a:bodyPr/>
                    <a:lstStyle/>
                    <a:p>
                      <a:pPr algn="l" fontAlgn="b"/>
                      <a:r>
                        <a:rPr lang="en-US" sz="1400" b="1" u="none" strike="noStrike" baseline="0" dirty="0">
                          <a:effectLst/>
                        </a:rPr>
                        <a:t> </a:t>
                      </a:r>
                      <a:endParaRPr lang="en-US" sz="1400" b="1" i="0" u="none" strike="noStrike" baseline="0" dirty="0">
                        <a:effectLst/>
                        <a:latin typeface="Arial" panose="020B0604020202020204" pitchFamily="34" charset="0"/>
                      </a:endParaRPr>
                    </a:p>
                  </a:txBody>
                  <a:tcPr marL="0" marR="0" marT="0" marB="0" anchor="b"/>
                </a:tc>
                <a:tc>
                  <a:txBody>
                    <a:bodyPr/>
                    <a:lstStyle/>
                    <a:p>
                      <a:pPr algn="ctr" fontAlgn="b"/>
                      <a:r>
                        <a:rPr lang="en-US" sz="1400" b="1" u="none" strike="noStrike" baseline="0" dirty="0">
                          <a:solidFill>
                            <a:schemeClr val="tx1"/>
                          </a:solidFill>
                          <a:effectLst/>
                        </a:rPr>
                        <a:t>2017</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6">
                        <a:lumMod val="75000"/>
                      </a:schemeClr>
                    </a:solidFill>
                  </a:tcPr>
                </a:tc>
                <a:tc>
                  <a:txBody>
                    <a:bodyPr/>
                    <a:lstStyle/>
                    <a:p>
                      <a:pPr algn="ctr" fontAlgn="b"/>
                      <a:r>
                        <a:rPr lang="en-US" sz="1400" b="1" u="none" strike="noStrike" baseline="0" dirty="0">
                          <a:solidFill>
                            <a:schemeClr val="tx1"/>
                          </a:solidFill>
                          <a:effectLst/>
                        </a:rPr>
                        <a:t>2018</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6">
                        <a:lumMod val="75000"/>
                      </a:schemeClr>
                    </a:solidFill>
                  </a:tcPr>
                </a:tc>
                <a:tc>
                  <a:txBody>
                    <a:bodyPr/>
                    <a:lstStyle/>
                    <a:p>
                      <a:pPr algn="ctr" fontAlgn="b"/>
                      <a:r>
                        <a:rPr lang="en-US" sz="1400" b="1" u="none" strike="noStrike" baseline="0" dirty="0">
                          <a:solidFill>
                            <a:schemeClr val="tx1"/>
                          </a:solidFill>
                          <a:effectLst/>
                        </a:rPr>
                        <a:t>2019</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6">
                        <a:lumMod val="75000"/>
                      </a:schemeClr>
                    </a:solidFill>
                  </a:tcPr>
                </a:tc>
                <a:tc>
                  <a:txBody>
                    <a:bodyPr/>
                    <a:lstStyle/>
                    <a:p>
                      <a:pPr algn="ctr" fontAlgn="b"/>
                      <a:r>
                        <a:rPr lang="en-US" sz="1400" b="1" u="none" strike="noStrike" baseline="0" dirty="0">
                          <a:solidFill>
                            <a:schemeClr val="tx1"/>
                          </a:solidFill>
                          <a:effectLst/>
                        </a:rPr>
                        <a:t>2020</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6">
                        <a:lumMod val="75000"/>
                      </a:schemeClr>
                    </a:solidFill>
                  </a:tcPr>
                </a:tc>
                <a:tc>
                  <a:txBody>
                    <a:bodyPr/>
                    <a:lstStyle/>
                    <a:p>
                      <a:pPr algn="ctr" fontAlgn="b"/>
                      <a:r>
                        <a:rPr lang="en-US" sz="1400" b="1" u="none" strike="noStrike" baseline="0" dirty="0">
                          <a:solidFill>
                            <a:schemeClr val="tx1"/>
                          </a:solidFill>
                          <a:effectLst/>
                        </a:rPr>
                        <a:t>2021</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6">
                        <a:lumMod val="75000"/>
                      </a:schemeClr>
                    </a:solidFill>
                  </a:tcPr>
                </a:tc>
                <a:tc>
                  <a:txBody>
                    <a:bodyPr/>
                    <a:lstStyle/>
                    <a:p>
                      <a:pPr algn="ctr" fontAlgn="b"/>
                      <a:r>
                        <a:rPr lang="en-US" sz="1400" b="1" u="none" strike="noStrike" baseline="0" dirty="0">
                          <a:solidFill>
                            <a:srgbClr val="FFFF00"/>
                          </a:solidFill>
                          <a:effectLst/>
                        </a:rPr>
                        <a:t>2022</a:t>
                      </a:r>
                      <a:endParaRPr lang="en-US" sz="1400" b="1" i="0" u="none" strike="noStrike" baseline="0" dirty="0">
                        <a:solidFill>
                          <a:srgbClr val="FFFF00"/>
                        </a:solidFill>
                        <a:effectLst/>
                        <a:latin typeface="Arial" panose="020B0604020202020204" pitchFamily="34" charset="0"/>
                      </a:endParaRPr>
                    </a:p>
                  </a:txBody>
                  <a:tcPr marL="0" marR="0" marT="0" marB="0" anchor="b">
                    <a:solidFill>
                      <a:schemeClr val="accent6">
                        <a:lumMod val="75000"/>
                      </a:schemeClr>
                    </a:solidFill>
                  </a:tcPr>
                </a:tc>
                <a:extLst>
                  <a:ext uri="{0D108BD9-81ED-4DB2-BD59-A6C34878D82A}">
                    <a16:rowId xmlns:a16="http://schemas.microsoft.com/office/drawing/2014/main" val="597935974"/>
                  </a:ext>
                </a:extLst>
              </a:tr>
              <a:tr h="487680">
                <a:tc>
                  <a:txBody>
                    <a:bodyPr/>
                    <a:lstStyle/>
                    <a:p>
                      <a:pPr algn="ctr" fontAlgn="b"/>
                      <a:r>
                        <a:rPr lang="en-US" sz="1400" b="1" u="none" strike="noStrike" baseline="0" dirty="0">
                          <a:solidFill>
                            <a:schemeClr val="tx1"/>
                          </a:solidFill>
                          <a:effectLst/>
                        </a:rPr>
                        <a:t>1st Quarter</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bg2"/>
                    </a:solidFill>
                  </a:tcPr>
                </a:tc>
                <a:tc>
                  <a:txBody>
                    <a:bodyPr/>
                    <a:lstStyle/>
                    <a:p>
                      <a:pPr algn="r" fontAlgn="b"/>
                      <a:r>
                        <a:rPr lang="en-US" sz="1400" b="1" u="none" strike="noStrike" baseline="0" dirty="0">
                          <a:effectLst/>
                        </a:rPr>
                        <a:t>36,475.56</a:t>
                      </a:r>
                      <a:endParaRPr lang="en-US" sz="1400" b="1" i="0" u="none" strike="noStrike" baseline="0" dirty="0">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44,074.30</a:t>
                      </a:r>
                      <a:endParaRPr lang="en-US" sz="1400" b="1" i="0" u="none" strike="noStrike" baseline="0" dirty="0">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43,496.02</a:t>
                      </a:r>
                      <a:endParaRPr lang="en-US" sz="1400" b="1" i="0" u="none" strike="noStrike" baseline="0" dirty="0">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35,470.17</a:t>
                      </a:r>
                      <a:endParaRPr lang="en-US" sz="1400" b="1" i="0" u="none" strike="noStrike" baseline="0" dirty="0">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27,222.61</a:t>
                      </a:r>
                      <a:endParaRPr lang="en-US" sz="1400" b="1" i="0" u="none" strike="noStrike" baseline="0" dirty="0">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31,077.09</a:t>
                      </a:r>
                      <a:endParaRPr lang="en-US" sz="1400" b="1" i="0" u="none" strike="noStrike" baseline="0" dirty="0">
                        <a:effectLst/>
                        <a:latin typeface="Arial" panose="020B0604020202020204" pitchFamily="34" charset="0"/>
                      </a:endParaRPr>
                    </a:p>
                  </a:txBody>
                  <a:tcPr marL="0" marR="0" marT="0" marB="0" anchor="b"/>
                </a:tc>
                <a:extLst>
                  <a:ext uri="{0D108BD9-81ED-4DB2-BD59-A6C34878D82A}">
                    <a16:rowId xmlns:a16="http://schemas.microsoft.com/office/drawing/2014/main" val="2958582510"/>
                  </a:ext>
                </a:extLst>
              </a:tr>
              <a:tr h="487680">
                <a:tc>
                  <a:txBody>
                    <a:bodyPr/>
                    <a:lstStyle/>
                    <a:p>
                      <a:pPr algn="ctr" fontAlgn="b"/>
                      <a:r>
                        <a:rPr lang="en-US" sz="1400" b="1" u="none" strike="noStrike" baseline="0" dirty="0">
                          <a:solidFill>
                            <a:schemeClr val="tx1"/>
                          </a:solidFill>
                          <a:effectLst/>
                        </a:rPr>
                        <a:t>2nd Quarter</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bg2"/>
                    </a:solidFill>
                  </a:tcPr>
                </a:tc>
                <a:tc>
                  <a:txBody>
                    <a:bodyPr/>
                    <a:lstStyle/>
                    <a:p>
                      <a:pPr algn="r" fontAlgn="b"/>
                      <a:r>
                        <a:rPr lang="en-US" sz="1400" b="1" u="none" strike="noStrike" baseline="0" dirty="0">
                          <a:effectLst/>
                        </a:rPr>
                        <a:t>37,700.31</a:t>
                      </a:r>
                      <a:endParaRPr lang="en-US" sz="1400" b="1" i="0" u="none" strike="noStrike" baseline="0" dirty="0">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42,749.50</a:t>
                      </a:r>
                      <a:endParaRPr lang="en-US" sz="1400" b="1" i="0" u="none" strike="noStrike" baseline="0" dirty="0">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38,108.60</a:t>
                      </a:r>
                      <a:endParaRPr lang="en-US" sz="1400" b="1" i="0" u="none" strike="noStrike" baseline="0" dirty="0">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14,452.22</a:t>
                      </a:r>
                      <a:endParaRPr lang="en-US" sz="1400" b="1" i="0" u="none" strike="noStrike" baseline="0" dirty="0">
                        <a:effectLst/>
                        <a:latin typeface="Arial" panose="020B0604020202020204" pitchFamily="34" charset="0"/>
                      </a:endParaRPr>
                    </a:p>
                  </a:txBody>
                  <a:tcPr marL="0" marR="0" marT="0" marB="0" anchor="b"/>
                </a:tc>
                <a:tc>
                  <a:txBody>
                    <a:bodyPr/>
                    <a:lstStyle/>
                    <a:p>
                      <a:pPr algn="r" fontAlgn="b"/>
                      <a:r>
                        <a:rPr lang="en-US" sz="1400" b="1" u="none" strike="noStrike" baseline="0">
                          <a:effectLst/>
                        </a:rPr>
                        <a:t>26,850.98</a:t>
                      </a:r>
                      <a:endParaRPr lang="en-US" sz="1400" b="1" i="0" u="none" strike="noStrike" baseline="0">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 29,714.27</a:t>
                      </a:r>
                      <a:endParaRPr lang="en-US" sz="1400" b="1" i="0" u="none" strike="noStrike" baseline="0" dirty="0">
                        <a:effectLst/>
                        <a:latin typeface="Arial" panose="020B0604020202020204" pitchFamily="34" charset="0"/>
                      </a:endParaRPr>
                    </a:p>
                  </a:txBody>
                  <a:tcPr marL="0" marR="0" marT="0" marB="0" anchor="b"/>
                </a:tc>
                <a:extLst>
                  <a:ext uri="{0D108BD9-81ED-4DB2-BD59-A6C34878D82A}">
                    <a16:rowId xmlns:a16="http://schemas.microsoft.com/office/drawing/2014/main" val="1749164032"/>
                  </a:ext>
                </a:extLst>
              </a:tr>
              <a:tr h="487680">
                <a:tc>
                  <a:txBody>
                    <a:bodyPr/>
                    <a:lstStyle/>
                    <a:p>
                      <a:pPr algn="ctr" fontAlgn="b"/>
                      <a:r>
                        <a:rPr lang="en-US" sz="1400" b="1" u="none" strike="noStrike" baseline="0" dirty="0">
                          <a:solidFill>
                            <a:schemeClr val="tx1"/>
                          </a:solidFill>
                          <a:effectLst/>
                        </a:rPr>
                        <a:t>3rd Quarter</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bg2"/>
                    </a:solidFill>
                  </a:tcPr>
                </a:tc>
                <a:tc>
                  <a:txBody>
                    <a:bodyPr/>
                    <a:lstStyle/>
                    <a:p>
                      <a:pPr algn="r" fontAlgn="b"/>
                      <a:r>
                        <a:rPr lang="en-US" sz="1400" b="1" u="none" strike="noStrike" baseline="0">
                          <a:effectLst/>
                        </a:rPr>
                        <a:t>43,418.46</a:t>
                      </a:r>
                      <a:endParaRPr lang="en-US" sz="1400" b="1" i="0" u="none" strike="noStrike" baseline="0">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42,808.61</a:t>
                      </a:r>
                      <a:endParaRPr lang="en-US" sz="1400" b="1" i="0" u="none" strike="noStrike" baseline="0" dirty="0">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40,096.48</a:t>
                      </a:r>
                      <a:endParaRPr lang="en-US" sz="1400" b="1" i="0" u="none" strike="noStrike" baseline="0" dirty="0">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22,421.96</a:t>
                      </a:r>
                      <a:endParaRPr lang="en-US" sz="1400" b="1" i="0" u="none" strike="noStrike" baseline="0" dirty="0">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33,925.52</a:t>
                      </a:r>
                      <a:endParaRPr lang="en-US" sz="1400" b="1" i="0" u="none" strike="noStrike" baseline="0" dirty="0">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 24,411.19</a:t>
                      </a:r>
                      <a:endParaRPr lang="en-US" sz="1400" b="1" i="0" u="none" strike="noStrike" baseline="0" dirty="0">
                        <a:effectLst/>
                        <a:latin typeface="Arial" panose="020B0604020202020204" pitchFamily="34" charset="0"/>
                      </a:endParaRPr>
                    </a:p>
                  </a:txBody>
                  <a:tcPr marL="0" marR="0" marT="0" marB="0" anchor="b"/>
                </a:tc>
                <a:extLst>
                  <a:ext uri="{0D108BD9-81ED-4DB2-BD59-A6C34878D82A}">
                    <a16:rowId xmlns:a16="http://schemas.microsoft.com/office/drawing/2014/main" val="4004611299"/>
                  </a:ext>
                </a:extLst>
              </a:tr>
              <a:tr h="441960">
                <a:tc>
                  <a:txBody>
                    <a:bodyPr/>
                    <a:lstStyle/>
                    <a:p>
                      <a:pPr algn="ctr" fontAlgn="b"/>
                      <a:r>
                        <a:rPr lang="en-US" sz="1400" b="1" u="none" strike="noStrike" baseline="0" dirty="0">
                          <a:solidFill>
                            <a:schemeClr val="tx1"/>
                          </a:solidFill>
                          <a:effectLst/>
                        </a:rPr>
                        <a:t>4th Quarter</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bg2"/>
                    </a:solidFill>
                  </a:tcPr>
                </a:tc>
                <a:tc>
                  <a:txBody>
                    <a:bodyPr/>
                    <a:lstStyle/>
                    <a:p>
                      <a:pPr algn="r" fontAlgn="b"/>
                      <a:r>
                        <a:rPr lang="en-US" sz="1400" b="1" u="none" strike="noStrike" baseline="0">
                          <a:effectLst/>
                        </a:rPr>
                        <a:t>44,520.37</a:t>
                      </a:r>
                      <a:endParaRPr lang="en-US" sz="1400" b="1" i="0" u="none" strike="noStrike" baseline="0">
                        <a:effectLst/>
                        <a:latin typeface="Arial" panose="020B0604020202020204" pitchFamily="34" charset="0"/>
                      </a:endParaRPr>
                    </a:p>
                  </a:txBody>
                  <a:tcPr marL="0" marR="0" marT="0" marB="0" anchor="b"/>
                </a:tc>
                <a:tc>
                  <a:txBody>
                    <a:bodyPr/>
                    <a:lstStyle/>
                    <a:p>
                      <a:pPr algn="r" fontAlgn="b"/>
                      <a:r>
                        <a:rPr lang="en-US" sz="1400" b="1" u="none" strike="noStrike" baseline="0">
                          <a:effectLst/>
                        </a:rPr>
                        <a:t>42,362.61</a:t>
                      </a:r>
                      <a:endParaRPr lang="en-US" sz="1400" b="1" i="0" u="none" strike="noStrike" baseline="0">
                        <a:effectLst/>
                        <a:latin typeface="Arial" panose="020B0604020202020204" pitchFamily="34" charset="0"/>
                      </a:endParaRPr>
                    </a:p>
                  </a:txBody>
                  <a:tcPr marL="0" marR="0" marT="0" marB="0" anchor="b"/>
                </a:tc>
                <a:tc>
                  <a:txBody>
                    <a:bodyPr/>
                    <a:lstStyle/>
                    <a:p>
                      <a:pPr algn="r" fontAlgn="b"/>
                      <a:r>
                        <a:rPr lang="en-US" sz="1400" b="1" u="none" strike="noStrike" baseline="0">
                          <a:effectLst/>
                        </a:rPr>
                        <a:t>40,606.42</a:t>
                      </a:r>
                      <a:endParaRPr lang="en-US" sz="1400" b="1" i="0" u="none" strike="noStrike" baseline="0">
                        <a:effectLst/>
                        <a:latin typeface="Arial" panose="020B0604020202020204" pitchFamily="34" charset="0"/>
                      </a:endParaRPr>
                    </a:p>
                  </a:txBody>
                  <a:tcPr marL="0" marR="0" marT="0" marB="0" anchor="b"/>
                </a:tc>
                <a:tc>
                  <a:txBody>
                    <a:bodyPr/>
                    <a:lstStyle/>
                    <a:p>
                      <a:pPr algn="r" fontAlgn="b"/>
                      <a:r>
                        <a:rPr lang="en-US" sz="1400" b="1" u="none" strike="noStrike" baseline="0">
                          <a:effectLst/>
                        </a:rPr>
                        <a:t>23,675.47</a:t>
                      </a:r>
                      <a:endParaRPr lang="en-US" sz="1400" b="1" i="0" u="none" strike="noStrike" baseline="0">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36,109.84</a:t>
                      </a:r>
                      <a:endParaRPr lang="en-US" sz="1400" b="1" i="0" u="none" strike="noStrike" baseline="0" dirty="0">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 22,865.98</a:t>
                      </a:r>
                      <a:endParaRPr lang="en-US" sz="1400" b="1" i="0" u="none" strike="noStrike" baseline="0" dirty="0">
                        <a:effectLst/>
                        <a:latin typeface="Arial" panose="020B0604020202020204" pitchFamily="34" charset="0"/>
                      </a:endParaRPr>
                    </a:p>
                  </a:txBody>
                  <a:tcPr marL="0" marR="0" marT="0" marB="0" anchor="b"/>
                </a:tc>
                <a:extLst>
                  <a:ext uri="{0D108BD9-81ED-4DB2-BD59-A6C34878D82A}">
                    <a16:rowId xmlns:a16="http://schemas.microsoft.com/office/drawing/2014/main" val="2107375735"/>
                  </a:ext>
                </a:extLst>
              </a:tr>
              <a:tr h="381000">
                <a:tc>
                  <a:txBody>
                    <a:bodyPr/>
                    <a:lstStyle/>
                    <a:p>
                      <a:pPr algn="ctr" fontAlgn="b"/>
                      <a:r>
                        <a:rPr lang="en-US" sz="1400" b="1" u="none" strike="noStrike" baseline="0" dirty="0">
                          <a:effectLst/>
                        </a:rPr>
                        <a:t>TOTAL</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162,114.70</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171,995.02</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162,307.52</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96,019.82</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124,108.95</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108,068.53</a:t>
                      </a:r>
                      <a:endParaRPr lang="en-US" sz="1400" b="1" i="0" u="none" strike="noStrike" baseline="0" dirty="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808316030"/>
                  </a:ext>
                </a:extLst>
              </a:tr>
            </a:tbl>
          </a:graphicData>
        </a:graphic>
      </p:graphicFrame>
      <p:graphicFrame>
        <p:nvGraphicFramePr>
          <p:cNvPr id="8" name="Chart 7">
            <a:extLst>
              <a:ext uri="{FF2B5EF4-FFF2-40B4-BE49-F238E27FC236}">
                <a16:creationId xmlns:a16="http://schemas.microsoft.com/office/drawing/2014/main" id="{7BFBF93D-7E11-4F8F-BDED-90F8DE6045E9}"/>
              </a:ext>
            </a:extLst>
          </p:cNvPr>
          <p:cNvGraphicFramePr>
            <a:graphicFrameLocks/>
          </p:cNvGraphicFramePr>
          <p:nvPr>
            <p:extLst>
              <p:ext uri="{D42A27DB-BD31-4B8C-83A1-F6EECF244321}">
                <p14:modId xmlns:p14="http://schemas.microsoft.com/office/powerpoint/2010/main" val="2811405698"/>
              </p:ext>
            </p:extLst>
          </p:nvPr>
        </p:nvGraphicFramePr>
        <p:xfrm>
          <a:off x="239709" y="1242980"/>
          <a:ext cx="9220203" cy="2323337"/>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530225" y="228600"/>
            <a:ext cx="9070975"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24840" rIns="0" bIns="0" anchor="ct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a:buClrTx/>
              <a:buFontTx/>
              <a:buNone/>
            </a:pPr>
            <a:r>
              <a:rPr lang="en-US" altLang="en-US" sz="2800" b="1" u="sng" dirty="0">
                <a:solidFill>
                  <a:srgbClr val="000000"/>
                </a:solidFill>
              </a:rPr>
              <a:t>Total Air Imports (In Tons)</a:t>
            </a:r>
          </a:p>
          <a:p>
            <a:pPr algn="ctr" eaLnBrk="1">
              <a:buClrTx/>
              <a:buFontTx/>
              <a:buNone/>
            </a:pPr>
            <a:r>
              <a:rPr lang="en-US" altLang="en-US" sz="2800" b="1" u="sng" dirty="0">
                <a:solidFill>
                  <a:srgbClr val="000000"/>
                </a:solidFill>
              </a:rPr>
              <a:t>Month on Month</a:t>
            </a:r>
          </a:p>
        </p:txBody>
      </p:sp>
      <p:sp>
        <p:nvSpPr>
          <p:cNvPr id="6" name="Rectangle 4"/>
          <p:cNvSpPr>
            <a:spLocks noChangeArrowheads="1"/>
          </p:cNvSpPr>
          <p:nvPr/>
        </p:nvSpPr>
        <p:spPr bwMode="auto">
          <a:xfrm>
            <a:off x="-27613" y="6599237"/>
            <a:ext cx="10080625" cy="960438"/>
          </a:xfrm>
          <a:prstGeom prst="rect">
            <a:avLst/>
          </a:prstGeom>
          <a:solidFill>
            <a:srgbClr val="00B0F0">
              <a:alpha val="63136"/>
            </a:srgbClr>
          </a:solidFill>
          <a:ln w="9525" algn="ctr">
            <a:solidFill>
              <a:schemeClr val="tx1"/>
            </a:solidFill>
            <a:round/>
            <a:headEnd/>
            <a:tailEnd/>
          </a:ln>
        </p:spPr>
        <p:txBody>
          <a:bodyPr/>
          <a:lstStyle/>
          <a:p>
            <a:pPr marL="285750" indent="-285750">
              <a:buFont typeface="Arial" panose="020B0604020202020204" pitchFamily="34" charset="0"/>
              <a:buChar char="•"/>
            </a:pPr>
            <a:r>
              <a:rPr lang="en-US" altLang="en-US" sz="1600" b="1" dirty="0"/>
              <a:t>Air Imports in 2022 January has recorded high in numbers compared to the last two years, whereas Apr &amp; May has recorded low compared to last year, 2022 JUL, AUG and SEP has a decrease in numbers recorded compared to last  year. And most importantly last 3 months have recorded the least compared since 2017.</a:t>
            </a:r>
          </a:p>
          <a:p>
            <a:pPr marL="285750" indent="-285750">
              <a:buFont typeface="Arial" panose="020B0604020202020204" pitchFamily="34" charset="0"/>
              <a:buChar char="•"/>
            </a:pPr>
            <a:endParaRPr lang="en-US" altLang="en-US" sz="1200" dirty="0"/>
          </a:p>
        </p:txBody>
      </p:sp>
      <p:graphicFrame>
        <p:nvGraphicFramePr>
          <p:cNvPr id="3" name="Table 2"/>
          <p:cNvGraphicFramePr>
            <a:graphicFrameLocks noGrp="1"/>
          </p:cNvGraphicFramePr>
          <p:nvPr>
            <p:extLst>
              <p:ext uri="{D42A27DB-BD31-4B8C-83A1-F6EECF244321}">
                <p14:modId xmlns:p14="http://schemas.microsoft.com/office/powerpoint/2010/main" val="1108585784"/>
              </p:ext>
            </p:extLst>
          </p:nvPr>
        </p:nvGraphicFramePr>
        <p:xfrm>
          <a:off x="163512" y="3340266"/>
          <a:ext cx="9753602" cy="3008180"/>
        </p:xfrm>
        <a:graphic>
          <a:graphicData uri="http://schemas.openxmlformats.org/drawingml/2006/table">
            <a:tbl>
              <a:tblPr>
                <a:tableStyleId>{5C22544A-7EE6-4342-B048-85BDC9FD1C3A}</a:tableStyleId>
              </a:tblPr>
              <a:tblGrid>
                <a:gridCol w="1582595">
                  <a:extLst>
                    <a:ext uri="{9D8B030D-6E8A-4147-A177-3AD203B41FA5}">
                      <a16:colId xmlns:a16="http://schemas.microsoft.com/office/drawing/2014/main" val="329692619"/>
                    </a:ext>
                  </a:extLst>
                </a:gridCol>
                <a:gridCol w="1307361">
                  <a:extLst>
                    <a:ext uri="{9D8B030D-6E8A-4147-A177-3AD203B41FA5}">
                      <a16:colId xmlns:a16="http://schemas.microsoft.com/office/drawing/2014/main" val="4127036400"/>
                    </a:ext>
                  </a:extLst>
                </a:gridCol>
                <a:gridCol w="1307361">
                  <a:extLst>
                    <a:ext uri="{9D8B030D-6E8A-4147-A177-3AD203B41FA5}">
                      <a16:colId xmlns:a16="http://schemas.microsoft.com/office/drawing/2014/main" val="3071550633"/>
                    </a:ext>
                  </a:extLst>
                </a:gridCol>
                <a:gridCol w="1307361">
                  <a:extLst>
                    <a:ext uri="{9D8B030D-6E8A-4147-A177-3AD203B41FA5}">
                      <a16:colId xmlns:a16="http://schemas.microsoft.com/office/drawing/2014/main" val="3215734516"/>
                    </a:ext>
                  </a:extLst>
                </a:gridCol>
                <a:gridCol w="1307361">
                  <a:extLst>
                    <a:ext uri="{9D8B030D-6E8A-4147-A177-3AD203B41FA5}">
                      <a16:colId xmlns:a16="http://schemas.microsoft.com/office/drawing/2014/main" val="3600708689"/>
                    </a:ext>
                  </a:extLst>
                </a:gridCol>
                <a:gridCol w="1582595">
                  <a:extLst>
                    <a:ext uri="{9D8B030D-6E8A-4147-A177-3AD203B41FA5}">
                      <a16:colId xmlns:a16="http://schemas.microsoft.com/office/drawing/2014/main" val="3373165531"/>
                    </a:ext>
                  </a:extLst>
                </a:gridCol>
                <a:gridCol w="1358968">
                  <a:extLst>
                    <a:ext uri="{9D8B030D-6E8A-4147-A177-3AD203B41FA5}">
                      <a16:colId xmlns:a16="http://schemas.microsoft.com/office/drawing/2014/main" val="1089499511"/>
                    </a:ext>
                  </a:extLst>
                </a:gridCol>
              </a:tblGrid>
              <a:tr h="214870">
                <a:tc>
                  <a:txBody>
                    <a:bodyPr/>
                    <a:lstStyle/>
                    <a:p>
                      <a:pPr algn="ctr" fontAlgn="b"/>
                      <a:r>
                        <a:rPr lang="en-US" sz="1400" b="1" u="none" strike="noStrike" baseline="0" dirty="0">
                          <a:effectLst/>
                        </a:rPr>
                        <a:t> </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ctr" fontAlgn="b"/>
                      <a:r>
                        <a:rPr lang="en-US" sz="1400" b="1" u="none" strike="noStrike" baseline="0" dirty="0">
                          <a:solidFill>
                            <a:schemeClr val="tx1"/>
                          </a:solidFill>
                          <a:effectLst/>
                        </a:rPr>
                        <a:t>2017</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2"/>
                    </a:solidFill>
                  </a:tcPr>
                </a:tc>
                <a:tc>
                  <a:txBody>
                    <a:bodyPr/>
                    <a:lstStyle/>
                    <a:p>
                      <a:pPr algn="ctr" fontAlgn="b"/>
                      <a:r>
                        <a:rPr lang="en-US" sz="1400" b="1" u="none" strike="noStrike" baseline="0" dirty="0">
                          <a:solidFill>
                            <a:schemeClr val="tx1"/>
                          </a:solidFill>
                          <a:effectLst/>
                        </a:rPr>
                        <a:t>2018</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2"/>
                    </a:solidFill>
                  </a:tcPr>
                </a:tc>
                <a:tc>
                  <a:txBody>
                    <a:bodyPr/>
                    <a:lstStyle/>
                    <a:p>
                      <a:pPr algn="ctr" fontAlgn="b"/>
                      <a:r>
                        <a:rPr lang="en-US" sz="1400" b="1" u="none" strike="noStrike" baseline="0" dirty="0">
                          <a:solidFill>
                            <a:schemeClr val="tx1"/>
                          </a:solidFill>
                          <a:effectLst/>
                        </a:rPr>
                        <a:t>2019</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2"/>
                    </a:solidFill>
                  </a:tcPr>
                </a:tc>
                <a:tc>
                  <a:txBody>
                    <a:bodyPr/>
                    <a:lstStyle/>
                    <a:p>
                      <a:pPr algn="ctr" fontAlgn="b"/>
                      <a:r>
                        <a:rPr lang="en-US" sz="1400" b="1" u="none" strike="noStrike" baseline="0" dirty="0">
                          <a:solidFill>
                            <a:schemeClr val="tx1"/>
                          </a:solidFill>
                          <a:effectLst/>
                        </a:rPr>
                        <a:t>2020</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2"/>
                    </a:solidFill>
                  </a:tcPr>
                </a:tc>
                <a:tc>
                  <a:txBody>
                    <a:bodyPr/>
                    <a:lstStyle/>
                    <a:p>
                      <a:pPr algn="ctr" fontAlgn="b"/>
                      <a:r>
                        <a:rPr lang="en-US" sz="1400" b="1" u="none" strike="noStrike" baseline="0" dirty="0">
                          <a:solidFill>
                            <a:schemeClr val="tx1"/>
                          </a:solidFill>
                          <a:effectLst/>
                        </a:rPr>
                        <a:t>2021</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2"/>
                    </a:solidFill>
                  </a:tcPr>
                </a:tc>
                <a:tc>
                  <a:txBody>
                    <a:bodyPr/>
                    <a:lstStyle/>
                    <a:p>
                      <a:pPr algn="ctr" fontAlgn="b"/>
                      <a:r>
                        <a:rPr lang="en-US" sz="1400" b="1" u="none" strike="noStrike" baseline="0" dirty="0">
                          <a:solidFill>
                            <a:srgbClr val="FFFF00"/>
                          </a:solidFill>
                          <a:effectLst/>
                        </a:rPr>
                        <a:t>2022</a:t>
                      </a:r>
                      <a:endParaRPr lang="en-US" sz="1400" b="1" i="0" u="none" strike="noStrike" baseline="0" dirty="0">
                        <a:solidFill>
                          <a:srgbClr val="FFFF00"/>
                        </a:solidFill>
                        <a:effectLst/>
                        <a:latin typeface="Arial" panose="020B0604020202020204" pitchFamily="34" charset="0"/>
                      </a:endParaRPr>
                    </a:p>
                  </a:txBody>
                  <a:tcPr marL="0" marR="0" marT="0" marB="0" anchor="b">
                    <a:solidFill>
                      <a:schemeClr val="accent2"/>
                    </a:solidFill>
                  </a:tcPr>
                </a:tc>
                <a:extLst>
                  <a:ext uri="{0D108BD9-81ED-4DB2-BD59-A6C34878D82A}">
                    <a16:rowId xmlns:a16="http://schemas.microsoft.com/office/drawing/2014/main" val="547478177"/>
                  </a:ext>
                </a:extLst>
              </a:tr>
              <a:tr h="214870">
                <a:tc>
                  <a:txBody>
                    <a:bodyPr/>
                    <a:lstStyle/>
                    <a:p>
                      <a:pPr algn="ctr" fontAlgn="b"/>
                      <a:r>
                        <a:rPr lang="en-US" sz="1400" b="1" u="none" strike="noStrike" baseline="0" dirty="0">
                          <a:solidFill>
                            <a:schemeClr val="tx1"/>
                          </a:solidFill>
                          <a:effectLst/>
                        </a:rPr>
                        <a:t>Jan</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400" b="1" u="none" strike="noStrike" baseline="0" dirty="0">
                          <a:effectLst/>
                        </a:rPr>
                        <a:t>4,846.30</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4,649.34</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4,590.66</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4,163.02</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3,865.25</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4,373.74</a:t>
                      </a:r>
                      <a:endParaRPr lang="en-US" sz="1400" b="1" i="0" u="none" strike="noStrike" baseline="0" dirty="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616268626"/>
                  </a:ext>
                </a:extLst>
              </a:tr>
              <a:tr h="214870">
                <a:tc>
                  <a:txBody>
                    <a:bodyPr/>
                    <a:lstStyle/>
                    <a:p>
                      <a:pPr algn="ctr" fontAlgn="b"/>
                      <a:r>
                        <a:rPr lang="en-US" sz="1400" b="1" u="none" strike="noStrike" baseline="0" dirty="0">
                          <a:solidFill>
                            <a:schemeClr val="tx1"/>
                          </a:solidFill>
                          <a:effectLst/>
                        </a:rPr>
                        <a:t>Feb</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400" b="1" u="none" strike="noStrike" baseline="0" dirty="0">
                          <a:effectLst/>
                        </a:rPr>
                        <a:t>3,967.79</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4,104.60</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3,530.99</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3,467.65</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3,177.57</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3,081.75</a:t>
                      </a:r>
                      <a:endParaRPr lang="en-US" sz="1400" b="1" i="0" u="none" strike="noStrike" baseline="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587563051"/>
                  </a:ext>
                </a:extLst>
              </a:tr>
              <a:tr h="214870">
                <a:tc>
                  <a:txBody>
                    <a:bodyPr/>
                    <a:lstStyle/>
                    <a:p>
                      <a:pPr algn="ctr" fontAlgn="b"/>
                      <a:r>
                        <a:rPr lang="en-US" sz="1400" b="1" u="none" strike="noStrike" baseline="0" dirty="0">
                          <a:solidFill>
                            <a:schemeClr val="tx1"/>
                          </a:solidFill>
                          <a:effectLst/>
                        </a:rPr>
                        <a:t>Mar</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400" b="1" u="none" strike="noStrike" baseline="0" dirty="0">
                          <a:effectLst/>
                        </a:rPr>
                        <a:t>5,851.84</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4,852.32</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5,320.53</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3,797.24</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3,914.50</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3,870.15</a:t>
                      </a:r>
                      <a:endParaRPr lang="en-US" sz="1400" b="1" i="0" u="none" strike="noStrike" baseline="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657297753"/>
                  </a:ext>
                </a:extLst>
              </a:tr>
              <a:tr h="214870">
                <a:tc>
                  <a:txBody>
                    <a:bodyPr/>
                    <a:lstStyle/>
                    <a:p>
                      <a:pPr algn="ctr" fontAlgn="b"/>
                      <a:r>
                        <a:rPr lang="en-US" sz="1400" b="1" u="none" strike="noStrike" baseline="0" dirty="0">
                          <a:solidFill>
                            <a:schemeClr val="tx1"/>
                          </a:solidFill>
                          <a:effectLst/>
                        </a:rPr>
                        <a:t>Apr</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400" b="1" u="none" strike="noStrike" baseline="0" dirty="0">
                          <a:effectLst/>
                        </a:rPr>
                        <a:t>4,303.10</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4,055.56</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3,733.33</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693.71</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3,353.93</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 3,036.41</a:t>
                      </a:r>
                      <a:endParaRPr lang="en-US" sz="1400" b="1" i="0" u="none" strike="noStrike" baseline="0" dirty="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1447352619"/>
                  </a:ext>
                </a:extLst>
              </a:tr>
              <a:tr h="214870">
                <a:tc>
                  <a:txBody>
                    <a:bodyPr/>
                    <a:lstStyle/>
                    <a:p>
                      <a:pPr algn="ctr" fontAlgn="b"/>
                      <a:r>
                        <a:rPr lang="en-US" sz="1400" b="1" u="none" strike="noStrike" baseline="0" dirty="0">
                          <a:solidFill>
                            <a:schemeClr val="tx1"/>
                          </a:solidFill>
                          <a:effectLst/>
                        </a:rPr>
                        <a:t>May</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400" b="1" u="none" strike="noStrike" baseline="0">
                          <a:effectLst/>
                        </a:rPr>
                        <a:t>4,771.02</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4,774.01</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4,242.23</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1,337.94</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3,711.17</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 3,401.47</a:t>
                      </a:r>
                      <a:endParaRPr lang="en-US" sz="1400" b="1" i="0" u="none" strike="noStrike" baseline="0" dirty="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828189061"/>
                  </a:ext>
                </a:extLst>
              </a:tr>
              <a:tr h="214870">
                <a:tc>
                  <a:txBody>
                    <a:bodyPr/>
                    <a:lstStyle/>
                    <a:p>
                      <a:pPr algn="ctr" fontAlgn="b"/>
                      <a:r>
                        <a:rPr lang="en-US" sz="1400" b="1" u="none" strike="noStrike" baseline="0" dirty="0">
                          <a:solidFill>
                            <a:schemeClr val="tx1"/>
                          </a:solidFill>
                          <a:effectLst/>
                        </a:rPr>
                        <a:t>Jun</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400" b="1" u="none" strike="noStrike" baseline="0">
                          <a:effectLst/>
                        </a:rPr>
                        <a:t>4,919.39</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4,757.45</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4,150.59</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2,348.74</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3,312.30</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3,397.17</a:t>
                      </a:r>
                      <a:endParaRPr lang="en-US" sz="1400" b="1" i="0" u="none" strike="noStrike" baseline="0" dirty="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667044806"/>
                  </a:ext>
                </a:extLst>
              </a:tr>
              <a:tr h="214870">
                <a:tc>
                  <a:txBody>
                    <a:bodyPr/>
                    <a:lstStyle/>
                    <a:p>
                      <a:pPr algn="ctr" fontAlgn="b"/>
                      <a:r>
                        <a:rPr lang="en-US" sz="1400" b="1" u="none" strike="noStrike" baseline="0" dirty="0">
                          <a:solidFill>
                            <a:schemeClr val="tx1"/>
                          </a:solidFill>
                          <a:effectLst/>
                        </a:rPr>
                        <a:t>Jul</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400" b="1" u="none" strike="noStrike" baseline="0">
                          <a:effectLst/>
                        </a:rPr>
                        <a:t>4,942.53</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5,526.74</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4,706.83</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2,855.98</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3,859.50</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   2,781.64 </a:t>
                      </a:r>
                      <a:endParaRPr lang="en-US" sz="1400" b="1" i="0" u="none" strike="noStrike" baseline="0" dirty="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4002736130"/>
                  </a:ext>
                </a:extLst>
              </a:tr>
              <a:tr h="214870">
                <a:tc>
                  <a:txBody>
                    <a:bodyPr/>
                    <a:lstStyle/>
                    <a:p>
                      <a:pPr algn="ctr" fontAlgn="b"/>
                      <a:r>
                        <a:rPr lang="en-US" sz="1400" b="1" u="none" strike="noStrike" baseline="0" dirty="0">
                          <a:solidFill>
                            <a:schemeClr val="tx1"/>
                          </a:solidFill>
                          <a:effectLst/>
                        </a:rPr>
                        <a:t>Aug</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400" b="1" u="none" strike="noStrike" baseline="0">
                          <a:effectLst/>
                        </a:rPr>
                        <a:t>5,129.65</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5,252.79</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4,454.15</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2,698.05</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4,182.14</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   2,543.83 </a:t>
                      </a:r>
                      <a:endParaRPr lang="en-US" sz="1400" b="1" i="0" u="none" strike="noStrike" baseline="0" dirty="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4123256326"/>
                  </a:ext>
                </a:extLst>
              </a:tr>
              <a:tr h="214870">
                <a:tc>
                  <a:txBody>
                    <a:bodyPr/>
                    <a:lstStyle/>
                    <a:p>
                      <a:pPr algn="ctr" fontAlgn="b"/>
                      <a:r>
                        <a:rPr lang="en-US" sz="1400" b="1" u="none" strike="noStrike" baseline="0" dirty="0">
                          <a:solidFill>
                            <a:schemeClr val="tx1"/>
                          </a:solidFill>
                          <a:effectLst/>
                        </a:rPr>
                        <a:t>Sep</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400" b="1" u="none" strike="noStrike" baseline="0">
                          <a:effectLst/>
                        </a:rPr>
                        <a:t>5,252.33</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5,251.96</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4,948.86</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2,911.15</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3,943.50</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   2,964.78 </a:t>
                      </a:r>
                      <a:endParaRPr lang="en-US" sz="1400" b="1" i="0" u="none" strike="noStrike" baseline="0" dirty="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922954881"/>
                  </a:ext>
                </a:extLst>
              </a:tr>
              <a:tr h="214870">
                <a:tc>
                  <a:txBody>
                    <a:bodyPr/>
                    <a:lstStyle/>
                    <a:p>
                      <a:pPr algn="ctr" fontAlgn="b"/>
                      <a:r>
                        <a:rPr lang="en-US" sz="1400" b="1" u="none" strike="noStrike" baseline="0" dirty="0">
                          <a:solidFill>
                            <a:schemeClr val="tx1"/>
                          </a:solidFill>
                          <a:effectLst/>
                        </a:rPr>
                        <a:t>Oct</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400" b="1" u="none" strike="noStrike" baseline="0">
                          <a:effectLst/>
                        </a:rPr>
                        <a:t>5,188.10</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5,539.59</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5,178.20</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3,280.80</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4,778.13</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2,743.05 </a:t>
                      </a:r>
                      <a:endParaRPr lang="en-US" sz="1400" b="1" i="0" u="none" strike="noStrike" baseline="0" dirty="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1265226665"/>
                  </a:ext>
                </a:extLst>
              </a:tr>
              <a:tr h="214870">
                <a:tc>
                  <a:txBody>
                    <a:bodyPr/>
                    <a:lstStyle/>
                    <a:p>
                      <a:pPr algn="ctr" fontAlgn="b"/>
                      <a:r>
                        <a:rPr lang="en-US" sz="1400" b="1" u="none" strike="noStrike" baseline="0" dirty="0">
                          <a:solidFill>
                            <a:schemeClr val="tx1"/>
                          </a:solidFill>
                          <a:effectLst/>
                        </a:rPr>
                        <a:t>Nov</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400" b="1" u="none" strike="noStrike" baseline="0">
                          <a:effectLst/>
                        </a:rPr>
                        <a:t>5,658.03</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5,228.63</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4,827.20</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3,553.66</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5,215.43</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2,656.84 </a:t>
                      </a:r>
                      <a:endParaRPr lang="en-US" sz="1400" b="1" i="0" u="none" strike="noStrike" baseline="0" dirty="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628622712"/>
                  </a:ext>
                </a:extLst>
              </a:tr>
              <a:tr h="214870">
                <a:tc>
                  <a:txBody>
                    <a:bodyPr/>
                    <a:lstStyle/>
                    <a:p>
                      <a:pPr algn="ctr" fontAlgn="b"/>
                      <a:r>
                        <a:rPr lang="en-US" sz="1400" b="1" u="none" strike="noStrike" baseline="0" dirty="0">
                          <a:solidFill>
                            <a:schemeClr val="tx1"/>
                          </a:solidFill>
                          <a:effectLst/>
                        </a:rPr>
                        <a:t>Dec</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400" b="1" u="none" strike="noStrike" baseline="0">
                          <a:effectLst/>
                        </a:rPr>
                        <a:t>5,205.97</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5,278.39</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4,886.43</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4,466.68</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4,678.77</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3,203.43 </a:t>
                      </a:r>
                      <a:endParaRPr lang="en-US" sz="1400" b="1" i="0" u="none" strike="noStrike" baseline="0" dirty="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32129500"/>
                  </a:ext>
                </a:extLst>
              </a:tr>
              <a:tr h="214870">
                <a:tc>
                  <a:txBody>
                    <a:bodyPr/>
                    <a:lstStyle/>
                    <a:p>
                      <a:pPr algn="ctr" fontAlgn="b"/>
                      <a:r>
                        <a:rPr lang="en-US" sz="1400" b="1" u="none" strike="noStrike" baseline="0" dirty="0">
                          <a:effectLst/>
                        </a:rPr>
                        <a:t>TOTAL</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60,036.04</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59,271.38</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54,569.99</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35,574.62</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47,992.19</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i="0" u="none" strike="noStrike" baseline="0" dirty="0">
                          <a:solidFill>
                            <a:schemeClr val="dk1"/>
                          </a:solidFill>
                          <a:effectLst/>
                          <a:latin typeface="+mn-lt"/>
                        </a:rPr>
                        <a:t>38,054.26</a:t>
                      </a:r>
                      <a:endParaRPr lang="en-US" sz="1400" b="1" i="0" u="none" strike="noStrike" baseline="0" dirty="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1475985881"/>
                  </a:ext>
                </a:extLst>
              </a:tr>
            </a:tbl>
          </a:graphicData>
        </a:graphic>
      </p:graphicFrame>
      <p:graphicFrame>
        <p:nvGraphicFramePr>
          <p:cNvPr id="8" name="Chart 7">
            <a:extLst>
              <a:ext uri="{FF2B5EF4-FFF2-40B4-BE49-F238E27FC236}">
                <a16:creationId xmlns:a16="http://schemas.microsoft.com/office/drawing/2014/main" id="{6CB1CCDE-7D95-4F53-A28B-7BE174FD00D6}"/>
              </a:ext>
            </a:extLst>
          </p:cNvPr>
          <p:cNvGraphicFramePr>
            <a:graphicFrameLocks/>
          </p:cNvGraphicFramePr>
          <p:nvPr>
            <p:extLst>
              <p:ext uri="{D42A27DB-BD31-4B8C-83A1-F6EECF244321}">
                <p14:modId xmlns:p14="http://schemas.microsoft.com/office/powerpoint/2010/main" val="2352762794"/>
              </p:ext>
            </p:extLst>
          </p:nvPr>
        </p:nvGraphicFramePr>
        <p:xfrm>
          <a:off x="163513" y="1061391"/>
          <a:ext cx="9753602" cy="2153479"/>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530225" y="228600"/>
            <a:ext cx="9070975"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24840" rIns="0" bIns="0" anchor="ct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a:buClrTx/>
              <a:buFontTx/>
              <a:buNone/>
            </a:pPr>
            <a:r>
              <a:rPr lang="en-US" altLang="en-US" sz="2800" b="1" dirty="0">
                <a:solidFill>
                  <a:srgbClr val="000000"/>
                </a:solidFill>
              </a:rPr>
              <a:t>Total Air Imports (In Tons) </a:t>
            </a:r>
          </a:p>
          <a:p>
            <a:pPr algn="ctr" eaLnBrk="1">
              <a:buClrTx/>
              <a:buFontTx/>
              <a:buNone/>
            </a:pPr>
            <a:r>
              <a:rPr lang="en-US" altLang="en-US" sz="2800" b="1" dirty="0">
                <a:solidFill>
                  <a:srgbClr val="000000"/>
                </a:solidFill>
              </a:rPr>
              <a:t>Quarterly</a:t>
            </a:r>
          </a:p>
        </p:txBody>
      </p:sp>
      <p:sp>
        <p:nvSpPr>
          <p:cNvPr id="5123" name="Rectangle 4"/>
          <p:cNvSpPr>
            <a:spLocks noChangeArrowheads="1"/>
          </p:cNvSpPr>
          <p:nvPr/>
        </p:nvSpPr>
        <p:spPr bwMode="auto">
          <a:xfrm>
            <a:off x="0" y="6361571"/>
            <a:ext cx="10080625" cy="1198104"/>
          </a:xfrm>
          <a:prstGeom prst="rect">
            <a:avLst/>
          </a:prstGeom>
          <a:solidFill>
            <a:srgbClr val="00B0F0">
              <a:alpha val="63136"/>
            </a:srgbClr>
          </a:solidFill>
          <a:ln w="9525" algn="ctr">
            <a:solidFill>
              <a:schemeClr val="tx1"/>
            </a:solidFill>
            <a:round/>
            <a:headEnd/>
            <a:tailEnd/>
          </a:ln>
        </p:spPr>
        <p:txBody>
          <a:bodyPr/>
          <a:lstStyle/>
          <a:p>
            <a:pPr marL="171450" indent="-171450">
              <a:buFont typeface="Arial" panose="020B0604020202020204" pitchFamily="34" charset="0"/>
              <a:buChar char="•"/>
            </a:pPr>
            <a:r>
              <a:rPr lang="en-US" altLang="en-US" sz="1600" b="1" dirty="0"/>
              <a:t>Q3 &amp; Q4 have recorded the least since 2017, number being lower than the Pandemic year 2020 &amp; 2021.</a:t>
            </a:r>
            <a:endParaRPr lang="en-US" altLang="en-US" sz="1200" b="1" dirty="0"/>
          </a:p>
        </p:txBody>
      </p:sp>
      <p:graphicFrame>
        <p:nvGraphicFramePr>
          <p:cNvPr id="3" name="Table 2"/>
          <p:cNvGraphicFramePr>
            <a:graphicFrameLocks noGrp="1"/>
          </p:cNvGraphicFramePr>
          <p:nvPr>
            <p:extLst>
              <p:ext uri="{D42A27DB-BD31-4B8C-83A1-F6EECF244321}">
                <p14:modId xmlns:p14="http://schemas.microsoft.com/office/powerpoint/2010/main" val="3899160010"/>
              </p:ext>
            </p:extLst>
          </p:nvPr>
        </p:nvGraphicFramePr>
        <p:xfrm>
          <a:off x="201612" y="4199410"/>
          <a:ext cx="9677401" cy="2018826"/>
        </p:xfrm>
        <a:graphic>
          <a:graphicData uri="http://schemas.openxmlformats.org/drawingml/2006/table">
            <a:tbl>
              <a:tblPr>
                <a:tableStyleId>{5C22544A-7EE6-4342-B048-85BDC9FD1C3A}</a:tableStyleId>
              </a:tblPr>
              <a:tblGrid>
                <a:gridCol w="1570231">
                  <a:extLst>
                    <a:ext uri="{9D8B030D-6E8A-4147-A177-3AD203B41FA5}">
                      <a16:colId xmlns:a16="http://schemas.microsoft.com/office/drawing/2014/main" val="2756975469"/>
                    </a:ext>
                  </a:extLst>
                </a:gridCol>
                <a:gridCol w="1297147">
                  <a:extLst>
                    <a:ext uri="{9D8B030D-6E8A-4147-A177-3AD203B41FA5}">
                      <a16:colId xmlns:a16="http://schemas.microsoft.com/office/drawing/2014/main" val="1685459370"/>
                    </a:ext>
                  </a:extLst>
                </a:gridCol>
                <a:gridCol w="1297147">
                  <a:extLst>
                    <a:ext uri="{9D8B030D-6E8A-4147-A177-3AD203B41FA5}">
                      <a16:colId xmlns:a16="http://schemas.microsoft.com/office/drawing/2014/main" val="2500467836"/>
                    </a:ext>
                  </a:extLst>
                </a:gridCol>
                <a:gridCol w="1297147">
                  <a:extLst>
                    <a:ext uri="{9D8B030D-6E8A-4147-A177-3AD203B41FA5}">
                      <a16:colId xmlns:a16="http://schemas.microsoft.com/office/drawing/2014/main" val="2241206957"/>
                    </a:ext>
                  </a:extLst>
                </a:gridCol>
                <a:gridCol w="1297147">
                  <a:extLst>
                    <a:ext uri="{9D8B030D-6E8A-4147-A177-3AD203B41FA5}">
                      <a16:colId xmlns:a16="http://schemas.microsoft.com/office/drawing/2014/main" val="1573918265"/>
                    </a:ext>
                  </a:extLst>
                </a:gridCol>
                <a:gridCol w="1570231">
                  <a:extLst>
                    <a:ext uri="{9D8B030D-6E8A-4147-A177-3AD203B41FA5}">
                      <a16:colId xmlns:a16="http://schemas.microsoft.com/office/drawing/2014/main" val="2160716724"/>
                    </a:ext>
                  </a:extLst>
                </a:gridCol>
                <a:gridCol w="1348351">
                  <a:extLst>
                    <a:ext uri="{9D8B030D-6E8A-4147-A177-3AD203B41FA5}">
                      <a16:colId xmlns:a16="http://schemas.microsoft.com/office/drawing/2014/main" val="2067232684"/>
                    </a:ext>
                  </a:extLst>
                </a:gridCol>
              </a:tblGrid>
              <a:tr h="336471">
                <a:tc>
                  <a:txBody>
                    <a:bodyPr/>
                    <a:lstStyle/>
                    <a:p>
                      <a:pPr algn="l" fontAlgn="b"/>
                      <a:r>
                        <a:rPr lang="en-US" sz="1600" b="1" u="none" strike="noStrike" dirty="0">
                          <a:effectLst/>
                        </a:rPr>
                        <a:t> </a:t>
                      </a:r>
                      <a:endParaRPr lang="en-US" sz="1600" b="1" i="0" u="none" strike="noStrike" dirty="0">
                        <a:effectLst/>
                        <a:latin typeface="Arial" panose="020B0604020202020204" pitchFamily="34" charset="0"/>
                      </a:endParaRPr>
                    </a:p>
                  </a:txBody>
                  <a:tcPr marL="0" marR="0" marT="0" marB="0" anchor="b"/>
                </a:tc>
                <a:tc>
                  <a:txBody>
                    <a:bodyPr/>
                    <a:lstStyle/>
                    <a:p>
                      <a:pPr algn="ctr" fontAlgn="b"/>
                      <a:r>
                        <a:rPr lang="en-US" sz="1600" b="1" u="none" strike="noStrike" dirty="0">
                          <a:solidFill>
                            <a:schemeClr val="tx1"/>
                          </a:solidFill>
                          <a:effectLst/>
                        </a:rPr>
                        <a:t>2017</a:t>
                      </a:r>
                      <a:endParaRPr lang="en-US" sz="1600" b="1" i="0" u="none" strike="noStrike" dirty="0">
                        <a:solidFill>
                          <a:schemeClr val="tx1"/>
                        </a:solidFill>
                        <a:effectLst/>
                        <a:latin typeface="Arial" panose="020B0604020202020204" pitchFamily="34" charset="0"/>
                      </a:endParaRPr>
                    </a:p>
                  </a:txBody>
                  <a:tcPr marL="0" marR="0" marT="0" marB="0" anchor="b">
                    <a:solidFill>
                      <a:schemeClr val="accent4">
                        <a:lumMod val="75000"/>
                      </a:schemeClr>
                    </a:solidFill>
                  </a:tcPr>
                </a:tc>
                <a:tc>
                  <a:txBody>
                    <a:bodyPr/>
                    <a:lstStyle/>
                    <a:p>
                      <a:pPr algn="ctr" fontAlgn="b"/>
                      <a:r>
                        <a:rPr lang="en-US" sz="1600" b="1" u="none" strike="noStrike" dirty="0">
                          <a:solidFill>
                            <a:schemeClr val="tx1"/>
                          </a:solidFill>
                          <a:effectLst/>
                        </a:rPr>
                        <a:t>2018</a:t>
                      </a:r>
                      <a:endParaRPr lang="en-US" sz="1600" b="1" i="0" u="none" strike="noStrike" dirty="0">
                        <a:solidFill>
                          <a:schemeClr val="tx1"/>
                        </a:solidFill>
                        <a:effectLst/>
                        <a:latin typeface="Arial" panose="020B0604020202020204" pitchFamily="34" charset="0"/>
                      </a:endParaRPr>
                    </a:p>
                  </a:txBody>
                  <a:tcPr marL="0" marR="0" marT="0" marB="0" anchor="b">
                    <a:solidFill>
                      <a:schemeClr val="accent4">
                        <a:lumMod val="75000"/>
                      </a:schemeClr>
                    </a:solidFill>
                  </a:tcPr>
                </a:tc>
                <a:tc>
                  <a:txBody>
                    <a:bodyPr/>
                    <a:lstStyle/>
                    <a:p>
                      <a:pPr algn="ctr" fontAlgn="b"/>
                      <a:r>
                        <a:rPr lang="en-US" sz="1600" b="1" u="none" strike="noStrike" dirty="0">
                          <a:solidFill>
                            <a:schemeClr val="tx1"/>
                          </a:solidFill>
                          <a:effectLst/>
                        </a:rPr>
                        <a:t>2019</a:t>
                      </a:r>
                      <a:endParaRPr lang="en-US" sz="1600" b="1" i="0" u="none" strike="noStrike" dirty="0">
                        <a:solidFill>
                          <a:schemeClr val="tx1"/>
                        </a:solidFill>
                        <a:effectLst/>
                        <a:latin typeface="Arial" panose="020B0604020202020204" pitchFamily="34" charset="0"/>
                      </a:endParaRPr>
                    </a:p>
                  </a:txBody>
                  <a:tcPr marL="0" marR="0" marT="0" marB="0" anchor="b">
                    <a:solidFill>
                      <a:schemeClr val="accent4">
                        <a:lumMod val="75000"/>
                      </a:schemeClr>
                    </a:solidFill>
                  </a:tcPr>
                </a:tc>
                <a:tc>
                  <a:txBody>
                    <a:bodyPr/>
                    <a:lstStyle/>
                    <a:p>
                      <a:pPr algn="ctr" fontAlgn="b"/>
                      <a:r>
                        <a:rPr lang="en-US" sz="1600" b="1" u="none" strike="noStrike" dirty="0">
                          <a:solidFill>
                            <a:schemeClr val="tx1"/>
                          </a:solidFill>
                          <a:effectLst/>
                        </a:rPr>
                        <a:t>2020</a:t>
                      </a:r>
                      <a:endParaRPr lang="en-US" sz="1600" b="1" i="0" u="none" strike="noStrike" dirty="0">
                        <a:solidFill>
                          <a:schemeClr val="tx1"/>
                        </a:solidFill>
                        <a:effectLst/>
                        <a:latin typeface="Arial" panose="020B0604020202020204" pitchFamily="34" charset="0"/>
                      </a:endParaRPr>
                    </a:p>
                  </a:txBody>
                  <a:tcPr marL="0" marR="0" marT="0" marB="0" anchor="b">
                    <a:solidFill>
                      <a:schemeClr val="accent4">
                        <a:lumMod val="75000"/>
                      </a:schemeClr>
                    </a:solidFill>
                  </a:tcPr>
                </a:tc>
                <a:tc>
                  <a:txBody>
                    <a:bodyPr/>
                    <a:lstStyle/>
                    <a:p>
                      <a:pPr algn="ctr" fontAlgn="b"/>
                      <a:r>
                        <a:rPr lang="en-US" sz="1600" b="1" u="none" strike="noStrike" dirty="0">
                          <a:solidFill>
                            <a:schemeClr val="tx1"/>
                          </a:solidFill>
                          <a:effectLst/>
                        </a:rPr>
                        <a:t>2021</a:t>
                      </a:r>
                      <a:endParaRPr lang="en-US" sz="1600" b="1" i="0" u="none" strike="noStrike" dirty="0">
                        <a:solidFill>
                          <a:schemeClr val="tx1"/>
                        </a:solidFill>
                        <a:effectLst/>
                        <a:latin typeface="Arial" panose="020B0604020202020204" pitchFamily="34" charset="0"/>
                      </a:endParaRPr>
                    </a:p>
                  </a:txBody>
                  <a:tcPr marL="0" marR="0" marT="0" marB="0" anchor="b">
                    <a:solidFill>
                      <a:schemeClr val="accent4">
                        <a:lumMod val="75000"/>
                      </a:schemeClr>
                    </a:solidFill>
                  </a:tcPr>
                </a:tc>
                <a:tc>
                  <a:txBody>
                    <a:bodyPr/>
                    <a:lstStyle/>
                    <a:p>
                      <a:pPr algn="ctr" fontAlgn="b"/>
                      <a:r>
                        <a:rPr lang="en-US" sz="1600" b="1" u="none" strike="noStrike" dirty="0">
                          <a:solidFill>
                            <a:srgbClr val="FFFF00"/>
                          </a:solidFill>
                          <a:effectLst/>
                        </a:rPr>
                        <a:t>2022</a:t>
                      </a:r>
                      <a:endParaRPr lang="en-US" sz="1600" b="1" i="0" u="none" strike="noStrike" dirty="0">
                        <a:solidFill>
                          <a:srgbClr val="FFFF00"/>
                        </a:solidFill>
                        <a:effectLst/>
                        <a:latin typeface="Arial" panose="020B0604020202020204" pitchFamily="34" charset="0"/>
                      </a:endParaRPr>
                    </a:p>
                  </a:txBody>
                  <a:tcPr marL="0" marR="0" marT="0" marB="0" anchor="b">
                    <a:solidFill>
                      <a:schemeClr val="accent4">
                        <a:lumMod val="75000"/>
                      </a:schemeClr>
                    </a:solidFill>
                  </a:tcPr>
                </a:tc>
                <a:extLst>
                  <a:ext uri="{0D108BD9-81ED-4DB2-BD59-A6C34878D82A}">
                    <a16:rowId xmlns:a16="http://schemas.microsoft.com/office/drawing/2014/main" val="1451434551"/>
                  </a:ext>
                </a:extLst>
              </a:tr>
              <a:tr h="336471">
                <a:tc>
                  <a:txBody>
                    <a:bodyPr/>
                    <a:lstStyle/>
                    <a:p>
                      <a:pPr algn="ctr" fontAlgn="b"/>
                      <a:r>
                        <a:rPr lang="en-US" sz="1600" b="1" u="none" strike="noStrike" dirty="0">
                          <a:solidFill>
                            <a:schemeClr val="tx1"/>
                          </a:solidFill>
                          <a:effectLst/>
                        </a:rPr>
                        <a:t>1st Quarter</a:t>
                      </a:r>
                      <a:endParaRPr lang="en-US" sz="1600" b="1" i="0" u="none" strike="noStrike"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600" b="1" u="none" strike="noStrike" dirty="0">
                          <a:effectLst/>
                        </a:rPr>
                        <a:t>14,665.93</a:t>
                      </a:r>
                      <a:endParaRPr lang="en-US" sz="1600" b="1" i="0" u="none" strike="noStrike" dirty="0">
                        <a:effectLst/>
                        <a:latin typeface="Arial" panose="020B0604020202020204" pitchFamily="34" charset="0"/>
                      </a:endParaRPr>
                    </a:p>
                  </a:txBody>
                  <a:tcPr marL="0" marR="0" marT="0" marB="0" anchor="b"/>
                </a:tc>
                <a:tc>
                  <a:txBody>
                    <a:bodyPr/>
                    <a:lstStyle/>
                    <a:p>
                      <a:pPr algn="r" fontAlgn="b"/>
                      <a:r>
                        <a:rPr lang="en-US" sz="1600" b="1" u="none" strike="noStrike">
                          <a:effectLst/>
                        </a:rPr>
                        <a:t>13,606.26</a:t>
                      </a:r>
                      <a:endParaRPr lang="en-US" sz="1600" b="1" i="0" u="none" strike="noStrike">
                        <a:effectLst/>
                        <a:latin typeface="Arial" panose="020B0604020202020204" pitchFamily="34" charset="0"/>
                      </a:endParaRPr>
                    </a:p>
                  </a:txBody>
                  <a:tcPr marL="0" marR="0" marT="0" marB="0" anchor="b"/>
                </a:tc>
                <a:tc>
                  <a:txBody>
                    <a:bodyPr/>
                    <a:lstStyle/>
                    <a:p>
                      <a:pPr algn="r" fontAlgn="b"/>
                      <a:r>
                        <a:rPr lang="en-US" sz="1600" b="1" u="none" strike="noStrike">
                          <a:effectLst/>
                        </a:rPr>
                        <a:t>13,442.18</a:t>
                      </a:r>
                      <a:endParaRPr lang="en-US" sz="1600" b="1" i="0" u="none" strike="noStrike">
                        <a:effectLst/>
                        <a:latin typeface="Arial" panose="020B0604020202020204" pitchFamily="34" charset="0"/>
                      </a:endParaRPr>
                    </a:p>
                  </a:txBody>
                  <a:tcPr marL="0" marR="0" marT="0" marB="0" anchor="b"/>
                </a:tc>
                <a:tc>
                  <a:txBody>
                    <a:bodyPr/>
                    <a:lstStyle/>
                    <a:p>
                      <a:pPr algn="r" fontAlgn="b"/>
                      <a:r>
                        <a:rPr lang="en-US" sz="1600" b="1" u="none" strike="noStrike">
                          <a:effectLst/>
                        </a:rPr>
                        <a:t>11,427.91</a:t>
                      </a:r>
                      <a:endParaRPr lang="en-US" sz="1600" b="1" i="0" u="none" strike="noStrike">
                        <a:effectLst/>
                        <a:latin typeface="Arial" panose="020B0604020202020204" pitchFamily="34" charset="0"/>
                      </a:endParaRPr>
                    </a:p>
                  </a:txBody>
                  <a:tcPr marL="0" marR="0" marT="0" marB="0" anchor="b"/>
                </a:tc>
                <a:tc>
                  <a:txBody>
                    <a:bodyPr/>
                    <a:lstStyle/>
                    <a:p>
                      <a:pPr algn="r" fontAlgn="b"/>
                      <a:r>
                        <a:rPr lang="en-US" sz="1600" b="1" u="none" strike="noStrike">
                          <a:effectLst/>
                        </a:rPr>
                        <a:t>10,957.32</a:t>
                      </a:r>
                      <a:endParaRPr lang="en-US" sz="1600" b="1" i="0" u="none" strike="noStrike">
                        <a:effectLst/>
                        <a:latin typeface="Arial" panose="020B0604020202020204" pitchFamily="34" charset="0"/>
                      </a:endParaRPr>
                    </a:p>
                  </a:txBody>
                  <a:tcPr marL="0" marR="0" marT="0" marB="0" anchor="b"/>
                </a:tc>
                <a:tc>
                  <a:txBody>
                    <a:bodyPr/>
                    <a:lstStyle/>
                    <a:p>
                      <a:pPr algn="r" fontAlgn="b"/>
                      <a:r>
                        <a:rPr lang="en-US" sz="1600" b="1" u="none" strike="noStrike" dirty="0">
                          <a:effectLst/>
                        </a:rPr>
                        <a:t>11,325.64</a:t>
                      </a:r>
                      <a:endParaRPr lang="en-US" sz="1600" b="1"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2538684100"/>
                  </a:ext>
                </a:extLst>
              </a:tr>
              <a:tr h="336471">
                <a:tc>
                  <a:txBody>
                    <a:bodyPr/>
                    <a:lstStyle/>
                    <a:p>
                      <a:pPr algn="ctr" fontAlgn="b"/>
                      <a:r>
                        <a:rPr lang="en-US" sz="1600" b="1" u="none" strike="noStrike" dirty="0">
                          <a:solidFill>
                            <a:schemeClr val="tx1"/>
                          </a:solidFill>
                          <a:effectLst/>
                        </a:rPr>
                        <a:t>2nd Quarter</a:t>
                      </a:r>
                      <a:endParaRPr lang="en-US" sz="1600" b="1" i="0" u="none" strike="noStrike"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600" b="1" u="none" strike="noStrike" dirty="0">
                          <a:effectLst/>
                        </a:rPr>
                        <a:t>13,993.52</a:t>
                      </a:r>
                      <a:endParaRPr lang="en-US" sz="1600" b="1" i="0" u="none" strike="noStrike" dirty="0">
                        <a:effectLst/>
                        <a:latin typeface="Arial" panose="020B0604020202020204" pitchFamily="34" charset="0"/>
                      </a:endParaRPr>
                    </a:p>
                  </a:txBody>
                  <a:tcPr marL="0" marR="0" marT="0" marB="0" anchor="b"/>
                </a:tc>
                <a:tc>
                  <a:txBody>
                    <a:bodyPr/>
                    <a:lstStyle/>
                    <a:p>
                      <a:pPr algn="r" fontAlgn="b"/>
                      <a:r>
                        <a:rPr lang="en-US" sz="1600" b="1" u="none" strike="noStrike" dirty="0">
                          <a:effectLst/>
                        </a:rPr>
                        <a:t>13,587.01</a:t>
                      </a:r>
                      <a:endParaRPr lang="en-US" sz="1600" b="1" i="0" u="none" strike="noStrike" dirty="0">
                        <a:effectLst/>
                        <a:latin typeface="Arial" panose="020B0604020202020204" pitchFamily="34" charset="0"/>
                      </a:endParaRPr>
                    </a:p>
                  </a:txBody>
                  <a:tcPr marL="0" marR="0" marT="0" marB="0" anchor="b"/>
                </a:tc>
                <a:tc>
                  <a:txBody>
                    <a:bodyPr/>
                    <a:lstStyle/>
                    <a:p>
                      <a:pPr algn="r" fontAlgn="b"/>
                      <a:r>
                        <a:rPr lang="en-US" sz="1600" b="1" u="none" strike="noStrike">
                          <a:effectLst/>
                        </a:rPr>
                        <a:t>12,126.14</a:t>
                      </a:r>
                      <a:endParaRPr lang="en-US" sz="1600" b="1" i="0" u="none" strike="noStrike">
                        <a:effectLst/>
                        <a:latin typeface="Arial" panose="020B0604020202020204" pitchFamily="34" charset="0"/>
                      </a:endParaRPr>
                    </a:p>
                  </a:txBody>
                  <a:tcPr marL="0" marR="0" marT="0" marB="0" anchor="b"/>
                </a:tc>
                <a:tc>
                  <a:txBody>
                    <a:bodyPr/>
                    <a:lstStyle/>
                    <a:p>
                      <a:pPr algn="r" fontAlgn="b"/>
                      <a:r>
                        <a:rPr lang="en-US" sz="1600" b="1" u="none" strike="noStrike">
                          <a:effectLst/>
                        </a:rPr>
                        <a:t>4,380.39</a:t>
                      </a:r>
                      <a:endParaRPr lang="en-US" sz="1600" b="1" i="0" u="none" strike="noStrike">
                        <a:effectLst/>
                        <a:latin typeface="Arial" panose="020B0604020202020204" pitchFamily="34" charset="0"/>
                      </a:endParaRPr>
                    </a:p>
                  </a:txBody>
                  <a:tcPr marL="0" marR="0" marT="0" marB="0" anchor="b"/>
                </a:tc>
                <a:tc>
                  <a:txBody>
                    <a:bodyPr/>
                    <a:lstStyle/>
                    <a:p>
                      <a:pPr algn="r" fontAlgn="b"/>
                      <a:r>
                        <a:rPr lang="en-US" sz="1600" b="1" u="none" strike="noStrike">
                          <a:effectLst/>
                        </a:rPr>
                        <a:t>10,377.40</a:t>
                      </a:r>
                      <a:endParaRPr lang="en-US" sz="1600" b="1" i="0" u="none" strike="noStrike">
                        <a:effectLst/>
                        <a:latin typeface="Arial" panose="020B0604020202020204" pitchFamily="34" charset="0"/>
                      </a:endParaRPr>
                    </a:p>
                  </a:txBody>
                  <a:tcPr marL="0" marR="0" marT="0" marB="0" anchor="b"/>
                </a:tc>
                <a:tc>
                  <a:txBody>
                    <a:bodyPr/>
                    <a:lstStyle/>
                    <a:p>
                      <a:pPr algn="r" fontAlgn="b"/>
                      <a:r>
                        <a:rPr lang="en-US" sz="1600" b="1" u="none" strike="noStrike" dirty="0">
                          <a:effectLst/>
                        </a:rPr>
                        <a:t> 9,835.05</a:t>
                      </a:r>
                      <a:endParaRPr lang="en-US" sz="1600" b="1"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3174287924"/>
                  </a:ext>
                </a:extLst>
              </a:tr>
              <a:tr h="336471">
                <a:tc>
                  <a:txBody>
                    <a:bodyPr/>
                    <a:lstStyle/>
                    <a:p>
                      <a:pPr algn="ctr" fontAlgn="b"/>
                      <a:r>
                        <a:rPr lang="en-US" sz="1600" b="1" u="none" strike="noStrike" dirty="0">
                          <a:solidFill>
                            <a:schemeClr val="tx1"/>
                          </a:solidFill>
                          <a:effectLst/>
                        </a:rPr>
                        <a:t>3rd Quarter</a:t>
                      </a:r>
                      <a:endParaRPr lang="en-US" sz="1600" b="1" i="0" u="none" strike="noStrike"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600" b="1" u="none" strike="noStrike">
                          <a:effectLst/>
                        </a:rPr>
                        <a:t>15,324.50</a:t>
                      </a:r>
                      <a:endParaRPr lang="en-US" sz="1600" b="1" i="0" u="none" strike="noStrike">
                        <a:effectLst/>
                        <a:latin typeface="Arial" panose="020B0604020202020204" pitchFamily="34" charset="0"/>
                      </a:endParaRPr>
                    </a:p>
                  </a:txBody>
                  <a:tcPr marL="0" marR="0" marT="0" marB="0" anchor="b"/>
                </a:tc>
                <a:tc>
                  <a:txBody>
                    <a:bodyPr/>
                    <a:lstStyle/>
                    <a:p>
                      <a:pPr algn="r" fontAlgn="b"/>
                      <a:r>
                        <a:rPr lang="en-US" sz="1600" b="1" u="none" strike="noStrike" dirty="0">
                          <a:effectLst/>
                        </a:rPr>
                        <a:t>16,031.50</a:t>
                      </a:r>
                      <a:endParaRPr lang="en-US" sz="1600" b="1" i="0" u="none" strike="noStrike" dirty="0">
                        <a:effectLst/>
                        <a:latin typeface="Arial" panose="020B0604020202020204" pitchFamily="34" charset="0"/>
                      </a:endParaRPr>
                    </a:p>
                  </a:txBody>
                  <a:tcPr marL="0" marR="0" marT="0" marB="0" anchor="b"/>
                </a:tc>
                <a:tc>
                  <a:txBody>
                    <a:bodyPr/>
                    <a:lstStyle/>
                    <a:p>
                      <a:pPr algn="r" fontAlgn="b"/>
                      <a:r>
                        <a:rPr lang="en-US" sz="1600" b="1" u="none" strike="noStrike" dirty="0">
                          <a:effectLst/>
                        </a:rPr>
                        <a:t>14,109.84</a:t>
                      </a:r>
                      <a:endParaRPr lang="en-US" sz="1600" b="1" i="0" u="none" strike="noStrike" dirty="0">
                        <a:effectLst/>
                        <a:latin typeface="Arial" panose="020B0604020202020204" pitchFamily="34" charset="0"/>
                      </a:endParaRPr>
                    </a:p>
                  </a:txBody>
                  <a:tcPr marL="0" marR="0" marT="0" marB="0" anchor="b"/>
                </a:tc>
                <a:tc>
                  <a:txBody>
                    <a:bodyPr/>
                    <a:lstStyle/>
                    <a:p>
                      <a:pPr algn="r" fontAlgn="b"/>
                      <a:r>
                        <a:rPr lang="en-US" sz="1600" b="1" u="none" strike="noStrike">
                          <a:effectLst/>
                        </a:rPr>
                        <a:t>8,465.18</a:t>
                      </a:r>
                      <a:endParaRPr lang="en-US" sz="1600" b="1" i="0" u="none" strike="noStrike">
                        <a:effectLst/>
                        <a:latin typeface="Arial" panose="020B0604020202020204" pitchFamily="34" charset="0"/>
                      </a:endParaRPr>
                    </a:p>
                  </a:txBody>
                  <a:tcPr marL="0" marR="0" marT="0" marB="0" anchor="b"/>
                </a:tc>
                <a:tc>
                  <a:txBody>
                    <a:bodyPr/>
                    <a:lstStyle/>
                    <a:p>
                      <a:pPr algn="r" fontAlgn="b"/>
                      <a:r>
                        <a:rPr lang="en-US" sz="1600" b="1" u="none" strike="noStrike">
                          <a:effectLst/>
                        </a:rPr>
                        <a:t>11,985.14</a:t>
                      </a:r>
                      <a:endParaRPr lang="en-US" sz="1600" b="1" i="0" u="none" strike="noStrike">
                        <a:effectLst/>
                        <a:latin typeface="Arial" panose="020B0604020202020204" pitchFamily="34" charset="0"/>
                      </a:endParaRPr>
                    </a:p>
                  </a:txBody>
                  <a:tcPr marL="0" marR="0" marT="0" marB="0" anchor="b"/>
                </a:tc>
                <a:tc>
                  <a:txBody>
                    <a:bodyPr/>
                    <a:lstStyle/>
                    <a:p>
                      <a:pPr algn="r" fontAlgn="b"/>
                      <a:r>
                        <a:rPr lang="en-US" sz="1600" b="1" u="none" strike="noStrike" dirty="0">
                          <a:effectLst/>
                        </a:rPr>
                        <a:t> 8,290.25</a:t>
                      </a:r>
                      <a:endParaRPr lang="en-US" sz="1600" b="1"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2122361741"/>
                  </a:ext>
                </a:extLst>
              </a:tr>
              <a:tr h="336471">
                <a:tc>
                  <a:txBody>
                    <a:bodyPr/>
                    <a:lstStyle/>
                    <a:p>
                      <a:pPr algn="ctr" fontAlgn="b"/>
                      <a:r>
                        <a:rPr lang="en-US" sz="1600" b="1" u="none" strike="noStrike" dirty="0">
                          <a:solidFill>
                            <a:schemeClr val="tx1"/>
                          </a:solidFill>
                          <a:effectLst/>
                        </a:rPr>
                        <a:t>4th Quarter</a:t>
                      </a:r>
                      <a:endParaRPr lang="en-US" sz="1600" b="1" i="0" u="none" strike="noStrike"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600" b="1" u="none" strike="noStrike">
                          <a:effectLst/>
                        </a:rPr>
                        <a:t>16,052.10</a:t>
                      </a:r>
                      <a:endParaRPr lang="en-US" sz="1600" b="1" i="0" u="none" strike="noStrike">
                        <a:effectLst/>
                        <a:latin typeface="Arial" panose="020B0604020202020204" pitchFamily="34" charset="0"/>
                      </a:endParaRPr>
                    </a:p>
                  </a:txBody>
                  <a:tcPr marL="0" marR="0" marT="0" marB="0" anchor="b"/>
                </a:tc>
                <a:tc>
                  <a:txBody>
                    <a:bodyPr/>
                    <a:lstStyle/>
                    <a:p>
                      <a:pPr algn="r" fontAlgn="b"/>
                      <a:r>
                        <a:rPr lang="en-US" sz="1600" b="1" u="none" strike="noStrike">
                          <a:effectLst/>
                        </a:rPr>
                        <a:t>16,046.61</a:t>
                      </a:r>
                      <a:endParaRPr lang="en-US" sz="1600" b="1" i="0" u="none" strike="noStrike">
                        <a:effectLst/>
                        <a:latin typeface="Arial" panose="020B0604020202020204" pitchFamily="34" charset="0"/>
                      </a:endParaRPr>
                    </a:p>
                  </a:txBody>
                  <a:tcPr marL="0" marR="0" marT="0" marB="0" anchor="b"/>
                </a:tc>
                <a:tc>
                  <a:txBody>
                    <a:bodyPr/>
                    <a:lstStyle/>
                    <a:p>
                      <a:pPr algn="r" fontAlgn="b"/>
                      <a:r>
                        <a:rPr lang="en-US" sz="1600" b="1" u="none" strike="noStrike" dirty="0">
                          <a:effectLst/>
                        </a:rPr>
                        <a:t>14,891.83</a:t>
                      </a:r>
                      <a:endParaRPr lang="en-US" sz="1600" b="1" i="0" u="none" strike="noStrike" dirty="0">
                        <a:effectLst/>
                        <a:latin typeface="Arial" panose="020B0604020202020204" pitchFamily="34" charset="0"/>
                      </a:endParaRPr>
                    </a:p>
                  </a:txBody>
                  <a:tcPr marL="0" marR="0" marT="0" marB="0" anchor="b"/>
                </a:tc>
                <a:tc>
                  <a:txBody>
                    <a:bodyPr/>
                    <a:lstStyle/>
                    <a:p>
                      <a:pPr algn="r" fontAlgn="b"/>
                      <a:r>
                        <a:rPr lang="en-US" sz="1600" b="1" u="none" strike="noStrike" dirty="0">
                          <a:effectLst/>
                        </a:rPr>
                        <a:t>11,301.14</a:t>
                      </a:r>
                      <a:endParaRPr lang="en-US" sz="1600" b="1" i="0" u="none" strike="noStrike" dirty="0">
                        <a:effectLst/>
                        <a:latin typeface="Arial" panose="020B0604020202020204" pitchFamily="34" charset="0"/>
                      </a:endParaRPr>
                    </a:p>
                  </a:txBody>
                  <a:tcPr marL="0" marR="0" marT="0" marB="0" anchor="b"/>
                </a:tc>
                <a:tc>
                  <a:txBody>
                    <a:bodyPr/>
                    <a:lstStyle/>
                    <a:p>
                      <a:pPr algn="r" fontAlgn="b"/>
                      <a:r>
                        <a:rPr lang="en-US" sz="1600" b="1" u="none" strike="noStrike">
                          <a:effectLst/>
                        </a:rPr>
                        <a:t>14,672.33</a:t>
                      </a:r>
                      <a:endParaRPr lang="en-US" sz="1600" b="1" i="0" u="none" strike="noStrike">
                        <a:effectLst/>
                        <a:latin typeface="Arial" panose="020B0604020202020204" pitchFamily="34" charset="0"/>
                      </a:endParaRPr>
                    </a:p>
                  </a:txBody>
                  <a:tcPr marL="0" marR="0" marT="0" marB="0" anchor="b"/>
                </a:tc>
                <a:tc>
                  <a:txBody>
                    <a:bodyPr/>
                    <a:lstStyle/>
                    <a:p>
                      <a:pPr algn="l" fontAlgn="b"/>
                      <a:r>
                        <a:rPr lang="en-US" sz="1600" b="1" u="none" strike="noStrike" dirty="0">
                          <a:effectLst/>
                        </a:rPr>
                        <a:t>         8,603.32</a:t>
                      </a:r>
                      <a:endParaRPr lang="en-US" sz="1600" b="1"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82891947"/>
                  </a:ext>
                </a:extLst>
              </a:tr>
              <a:tr h="336471">
                <a:tc>
                  <a:txBody>
                    <a:bodyPr/>
                    <a:lstStyle/>
                    <a:p>
                      <a:pPr algn="ctr" fontAlgn="b"/>
                      <a:r>
                        <a:rPr lang="en-US" sz="1600" b="1" u="none" strike="noStrike">
                          <a:effectLst/>
                        </a:rPr>
                        <a:t>TOTAL</a:t>
                      </a:r>
                      <a:endParaRPr lang="en-US" sz="1600" b="1" i="0" u="none" strike="noStrike">
                        <a:solidFill>
                          <a:srgbClr val="000000"/>
                        </a:solidFill>
                        <a:effectLst/>
                        <a:latin typeface="Arial" panose="020B0604020202020204" pitchFamily="34" charset="0"/>
                      </a:endParaRPr>
                    </a:p>
                  </a:txBody>
                  <a:tcPr marL="0" marR="0" marT="0" marB="0" anchor="b"/>
                </a:tc>
                <a:tc>
                  <a:txBody>
                    <a:bodyPr/>
                    <a:lstStyle/>
                    <a:p>
                      <a:pPr algn="r" fontAlgn="b"/>
                      <a:r>
                        <a:rPr lang="en-US" sz="1600" b="1" u="none" strike="noStrike">
                          <a:effectLst/>
                        </a:rPr>
                        <a:t>60,036.05</a:t>
                      </a:r>
                      <a:endParaRPr lang="en-US" sz="1600" b="1" i="0" u="none" strike="noStrike">
                        <a:solidFill>
                          <a:srgbClr val="000000"/>
                        </a:solidFill>
                        <a:effectLst/>
                        <a:latin typeface="Arial" panose="020B0604020202020204" pitchFamily="34" charset="0"/>
                      </a:endParaRPr>
                    </a:p>
                  </a:txBody>
                  <a:tcPr marL="0" marR="0" marT="0" marB="0" anchor="b"/>
                </a:tc>
                <a:tc>
                  <a:txBody>
                    <a:bodyPr/>
                    <a:lstStyle/>
                    <a:p>
                      <a:pPr algn="r" fontAlgn="b"/>
                      <a:r>
                        <a:rPr lang="en-US" sz="1600" b="1" u="none" strike="noStrike">
                          <a:effectLst/>
                        </a:rPr>
                        <a:t>59,271.39</a:t>
                      </a:r>
                      <a:endParaRPr lang="en-US" sz="1600" b="1" i="0" u="none" strike="noStrike">
                        <a:solidFill>
                          <a:srgbClr val="000000"/>
                        </a:solidFill>
                        <a:effectLst/>
                        <a:latin typeface="Arial" panose="020B0604020202020204" pitchFamily="34" charset="0"/>
                      </a:endParaRPr>
                    </a:p>
                  </a:txBody>
                  <a:tcPr marL="0" marR="0" marT="0" marB="0" anchor="b"/>
                </a:tc>
                <a:tc>
                  <a:txBody>
                    <a:bodyPr/>
                    <a:lstStyle/>
                    <a:p>
                      <a:pPr algn="r" fontAlgn="b"/>
                      <a:r>
                        <a:rPr lang="en-US" sz="1600" b="1" u="none" strike="noStrike">
                          <a:effectLst/>
                        </a:rPr>
                        <a:t>54,569.99</a:t>
                      </a:r>
                      <a:endParaRPr lang="en-US" sz="1600" b="1" i="0" u="none" strike="noStrike">
                        <a:solidFill>
                          <a:srgbClr val="000000"/>
                        </a:solidFill>
                        <a:effectLst/>
                        <a:latin typeface="Arial" panose="020B0604020202020204" pitchFamily="34" charset="0"/>
                      </a:endParaRPr>
                    </a:p>
                  </a:txBody>
                  <a:tcPr marL="0" marR="0" marT="0" marB="0" anchor="b"/>
                </a:tc>
                <a:tc>
                  <a:txBody>
                    <a:bodyPr/>
                    <a:lstStyle/>
                    <a:p>
                      <a:pPr algn="r" fontAlgn="b"/>
                      <a:r>
                        <a:rPr lang="en-US" sz="1600" b="1" u="none" strike="noStrike" dirty="0">
                          <a:effectLst/>
                        </a:rPr>
                        <a:t>35,574.62</a:t>
                      </a:r>
                      <a:endParaRPr lang="en-US" sz="1600" b="1" i="0" u="none" strike="noStrike" dirty="0">
                        <a:solidFill>
                          <a:srgbClr val="000000"/>
                        </a:solidFill>
                        <a:effectLst/>
                        <a:latin typeface="Arial" panose="020B0604020202020204" pitchFamily="34" charset="0"/>
                      </a:endParaRPr>
                    </a:p>
                  </a:txBody>
                  <a:tcPr marL="0" marR="0" marT="0" marB="0" anchor="b"/>
                </a:tc>
                <a:tc>
                  <a:txBody>
                    <a:bodyPr/>
                    <a:lstStyle/>
                    <a:p>
                      <a:pPr algn="r" fontAlgn="b"/>
                      <a:r>
                        <a:rPr lang="en-US" sz="1600" b="1" u="none" strike="noStrike" dirty="0">
                          <a:effectLst/>
                        </a:rPr>
                        <a:t>47,992.19</a:t>
                      </a:r>
                      <a:endParaRPr lang="en-US" sz="1600" b="1" i="0" u="none" strike="noStrike" dirty="0">
                        <a:solidFill>
                          <a:srgbClr val="000000"/>
                        </a:solidFill>
                        <a:effectLst/>
                        <a:latin typeface="Arial" panose="020B0604020202020204" pitchFamily="34" charset="0"/>
                      </a:endParaRPr>
                    </a:p>
                  </a:txBody>
                  <a:tcPr marL="0" marR="0" marT="0" marB="0" anchor="b"/>
                </a:tc>
                <a:tc>
                  <a:txBody>
                    <a:bodyPr/>
                    <a:lstStyle/>
                    <a:p>
                      <a:pPr marL="0" algn="r" defTabSz="503972" rtl="0" eaLnBrk="1" fontAlgn="b" latinLnBrk="0" hangingPunct="1"/>
                      <a:r>
                        <a:rPr lang="en-US" sz="1600" b="1" u="none" strike="noStrike" kern="1200" dirty="0">
                          <a:solidFill>
                            <a:schemeClr val="dk1"/>
                          </a:solidFill>
                          <a:effectLst/>
                          <a:latin typeface="+mn-lt"/>
                          <a:ea typeface="+mn-ea"/>
                          <a:cs typeface="+mn-cs"/>
                        </a:rPr>
                        <a:t>38,054.26</a:t>
                      </a:r>
                    </a:p>
                  </a:txBody>
                  <a:tcPr marL="0" marR="0" marT="0" marB="0" anchor="b"/>
                </a:tc>
                <a:extLst>
                  <a:ext uri="{0D108BD9-81ED-4DB2-BD59-A6C34878D82A}">
                    <a16:rowId xmlns:a16="http://schemas.microsoft.com/office/drawing/2014/main" val="3240812596"/>
                  </a:ext>
                </a:extLst>
              </a:tr>
            </a:tbl>
          </a:graphicData>
        </a:graphic>
      </p:graphicFrame>
      <p:graphicFrame>
        <p:nvGraphicFramePr>
          <p:cNvPr id="7" name="Chart 6">
            <a:extLst>
              <a:ext uri="{FF2B5EF4-FFF2-40B4-BE49-F238E27FC236}">
                <a16:creationId xmlns:a16="http://schemas.microsoft.com/office/drawing/2014/main" id="{022EABC1-8BD8-4C6B-AC98-E3C2C7952CFC}"/>
              </a:ext>
            </a:extLst>
          </p:cNvPr>
          <p:cNvGraphicFramePr>
            <a:graphicFrameLocks/>
          </p:cNvGraphicFramePr>
          <p:nvPr>
            <p:extLst>
              <p:ext uri="{D42A27DB-BD31-4B8C-83A1-F6EECF244321}">
                <p14:modId xmlns:p14="http://schemas.microsoft.com/office/powerpoint/2010/main" val="1475815047"/>
              </p:ext>
            </p:extLst>
          </p:nvPr>
        </p:nvGraphicFramePr>
        <p:xfrm>
          <a:off x="201611" y="1093622"/>
          <a:ext cx="9677401" cy="2877188"/>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530225" y="228600"/>
            <a:ext cx="9070975"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24840" rIns="0" bIns="0" anchor="ct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a:buClrTx/>
              <a:buFontTx/>
              <a:buNone/>
            </a:pPr>
            <a:r>
              <a:rPr lang="en-US" altLang="en-US" sz="2800" b="1" dirty="0">
                <a:solidFill>
                  <a:srgbClr val="000000"/>
                </a:solidFill>
              </a:rPr>
              <a:t>Total Air Transshipments (In Tons) </a:t>
            </a:r>
          </a:p>
          <a:p>
            <a:pPr algn="ctr" eaLnBrk="1">
              <a:buClrTx/>
              <a:buFontTx/>
              <a:buNone/>
            </a:pPr>
            <a:r>
              <a:rPr lang="en-US" altLang="en-US" sz="2800" b="1" dirty="0">
                <a:solidFill>
                  <a:srgbClr val="000000"/>
                </a:solidFill>
              </a:rPr>
              <a:t>Quarterly</a:t>
            </a:r>
          </a:p>
        </p:txBody>
      </p:sp>
      <p:sp>
        <p:nvSpPr>
          <p:cNvPr id="7171" name="Rectangle 4"/>
          <p:cNvSpPr>
            <a:spLocks noChangeArrowheads="1"/>
          </p:cNvSpPr>
          <p:nvPr/>
        </p:nvSpPr>
        <p:spPr bwMode="auto">
          <a:xfrm>
            <a:off x="-1" y="6523038"/>
            <a:ext cx="10080625" cy="1036637"/>
          </a:xfrm>
          <a:prstGeom prst="rect">
            <a:avLst/>
          </a:prstGeom>
          <a:solidFill>
            <a:srgbClr val="00B0F0">
              <a:alpha val="63136"/>
            </a:srgbClr>
          </a:solidFill>
          <a:ln w="9525" algn="ctr">
            <a:solidFill>
              <a:schemeClr val="tx1"/>
            </a:solidFill>
            <a:round/>
            <a:headEnd/>
            <a:tailEnd/>
          </a:ln>
        </p:spPr>
        <p:txBody>
          <a:bodyPr/>
          <a:lstStyle/>
          <a:p>
            <a:pPr marL="171450" indent="-171450">
              <a:buFont typeface="Arial" panose="020B0604020202020204" pitchFamily="34" charset="0"/>
              <a:buChar char="•"/>
            </a:pPr>
            <a:r>
              <a:rPr lang="en-US" altLang="en-US" sz="1600" b="1" dirty="0"/>
              <a:t>Q3 &amp; Q4 has recorded the least since 2017 except for the pandemic year 2020.</a:t>
            </a:r>
          </a:p>
        </p:txBody>
      </p:sp>
      <p:graphicFrame>
        <p:nvGraphicFramePr>
          <p:cNvPr id="3" name="Table 2"/>
          <p:cNvGraphicFramePr>
            <a:graphicFrameLocks noGrp="1"/>
          </p:cNvGraphicFramePr>
          <p:nvPr>
            <p:extLst>
              <p:ext uri="{D42A27DB-BD31-4B8C-83A1-F6EECF244321}">
                <p14:modId xmlns:p14="http://schemas.microsoft.com/office/powerpoint/2010/main" val="2526068828"/>
              </p:ext>
            </p:extLst>
          </p:nvPr>
        </p:nvGraphicFramePr>
        <p:xfrm>
          <a:off x="163514" y="4297937"/>
          <a:ext cx="9753599" cy="1996500"/>
        </p:xfrm>
        <a:graphic>
          <a:graphicData uri="http://schemas.openxmlformats.org/drawingml/2006/table">
            <a:tbl>
              <a:tblPr>
                <a:tableStyleId>{5C22544A-7EE6-4342-B048-85BDC9FD1C3A}</a:tableStyleId>
              </a:tblPr>
              <a:tblGrid>
                <a:gridCol w="1571822">
                  <a:extLst>
                    <a:ext uri="{9D8B030D-6E8A-4147-A177-3AD203B41FA5}">
                      <a16:colId xmlns:a16="http://schemas.microsoft.com/office/drawing/2014/main" val="174262034"/>
                    </a:ext>
                  </a:extLst>
                </a:gridCol>
                <a:gridCol w="1408889">
                  <a:extLst>
                    <a:ext uri="{9D8B030D-6E8A-4147-A177-3AD203B41FA5}">
                      <a16:colId xmlns:a16="http://schemas.microsoft.com/office/drawing/2014/main" val="3117407928"/>
                    </a:ext>
                  </a:extLst>
                </a:gridCol>
                <a:gridCol w="1868934">
                  <a:extLst>
                    <a:ext uri="{9D8B030D-6E8A-4147-A177-3AD203B41FA5}">
                      <a16:colId xmlns:a16="http://schemas.microsoft.com/office/drawing/2014/main" val="684066727"/>
                    </a:ext>
                  </a:extLst>
                </a:gridCol>
                <a:gridCol w="1408889">
                  <a:extLst>
                    <a:ext uri="{9D8B030D-6E8A-4147-A177-3AD203B41FA5}">
                      <a16:colId xmlns:a16="http://schemas.microsoft.com/office/drawing/2014/main" val="3213559478"/>
                    </a:ext>
                  </a:extLst>
                </a:gridCol>
                <a:gridCol w="1408889">
                  <a:extLst>
                    <a:ext uri="{9D8B030D-6E8A-4147-A177-3AD203B41FA5}">
                      <a16:colId xmlns:a16="http://schemas.microsoft.com/office/drawing/2014/main" val="3997681220"/>
                    </a:ext>
                  </a:extLst>
                </a:gridCol>
                <a:gridCol w="1022322">
                  <a:extLst>
                    <a:ext uri="{9D8B030D-6E8A-4147-A177-3AD203B41FA5}">
                      <a16:colId xmlns:a16="http://schemas.microsoft.com/office/drawing/2014/main" val="3074579888"/>
                    </a:ext>
                  </a:extLst>
                </a:gridCol>
                <a:gridCol w="1063854">
                  <a:extLst>
                    <a:ext uri="{9D8B030D-6E8A-4147-A177-3AD203B41FA5}">
                      <a16:colId xmlns:a16="http://schemas.microsoft.com/office/drawing/2014/main" val="959391423"/>
                    </a:ext>
                  </a:extLst>
                </a:gridCol>
              </a:tblGrid>
              <a:tr h="332750">
                <a:tc>
                  <a:txBody>
                    <a:bodyPr/>
                    <a:lstStyle/>
                    <a:p>
                      <a:pPr algn="ctr" fontAlgn="b"/>
                      <a:r>
                        <a:rPr lang="en-US" sz="1600" b="1" u="none" strike="noStrike" dirty="0">
                          <a:effectLst/>
                        </a:rPr>
                        <a:t> </a:t>
                      </a:r>
                      <a:endParaRPr lang="en-US" sz="1600" b="1" i="0" u="none" strike="noStrike" dirty="0">
                        <a:effectLst/>
                        <a:latin typeface="Arial" panose="020B0604020202020204" pitchFamily="34" charset="0"/>
                      </a:endParaRPr>
                    </a:p>
                  </a:txBody>
                  <a:tcPr marL="0" marR="0" marT="0" marB="0" anchor="b"/>
                </a:tc>
                <a:tc>
                  <a:txBody>
                    <a:bodyPr/>
                    <a:lstStyle/>
                    <a:p>
                      <a:pPr algn="ctr" fontAlgn="b"/>
                      <a:r>
                        <a:rPr lang="en-US" sz="1600" b="1" u="none" strike="noStrike" dirty="0">
                          <a:solidFill>
                            <a:schemeClr val="tx1"/>
                          </a:solidFill>
                          <a:effectLst/>
                        </a:rPr>
                        <a:t>2017</a:t>
                      </a:r>
                      <a:endParaRPr lang="en-US" sz="1600" b="1" i="0" u="none" strike="noStrike" dirty="0">
                        <a:solidFill>
                          <a:schemeClr val="tx1"/>
                        </a:solidFill>
                        <a:effectLst/>
                        <a:latin typeface="Arial" panose="020B0604020202020204" pitchFamily="34" charset="0"/>
                      </a:endParaRPr>
                    </a:p>
                  </a:txBody>
                  <a:tcPr marL="0" marR="0" marT="0" marB="0" anchor="b">
                    <a:solidFill>
                      <a:srgbClr val="00B050"/>
                    </a:solidFill>
                  </a:tcPr>
                </a:tc>
                <a:tc>
                  <a:txBody>
                    <a:bodyPr/>
                    <a:lstStyle/>
                    <a:p>
                      <a:pPr algn="ctr" fontAlgn="b"/>
                      <a:r>
                        <a:rPr lang="en-US" sz="1600" b="1" u="none" strike="noStrike" dirty="0">
                          <a:solidFill>
                            <a:schemeClr val="tx1"/>
                          </a:solidFill>
                          <a:effectLst/>
                        </a:rPr>
                        <a:t>2018</a:t>
                      </a:r>
                      <a:endParaRPr lang="en-US" sz="1600" b="1" i="0" u="none" strike="noStrike" dirty="0">
                        <a:solidFill>
                          <a:schemeClr val="tx1"/>
                        </a:solidFill>
                        <a:effectLst/>
                        <a:latin typeface="Arial" panose="020B0604020202020204" pitchFamily="34" charset="0"/>
                      </a:endParaRPr>
                    </a:p>
                  </a:txBody>
                  <a:tcPr marL="0" marR="0" marT="0" marB="0" anchor="b">
                    <a:solidFill>
                      <a:srgbClr val="00B050"/>
                    </a:solidFill>
                  </a:tcPr>
                </a:tc>
                <a:tc>
                  <a:txBody>
                    <a:bodyPr/>
                    <a:lstStyle/>
                    <a:p>
                      <a:pPr algn="ctr" fontAlgn="b"/>
                      <a:r>
                        <a:rPr lang="en-US" sz="1600" b="1" u="none" strike="noStrike" dirty="0">
                          <a:solidFill>
                            <a:schemeClr val="tx1"/>
                          </a:solidFill>
                          <a:effectLst/>
                        </a:rPr>
                        <a:t>2019</a:t>
                      </a:r>
                      <a:endParaRPr lang="en-US" sz="1600" b="1" i="0" u="none" strike="noStrike" dirty="0">
                        <a:solidFill>
                          <a:schemeClr val="tx1"/>
                        </a:solidFill>
                        <a:effectLst/>
                        <a:latin typeface="Arial" panose="020B0604020202020204" pitchFamily="34" charset="0"/>
                      </a:endParaRPr>
                    </a:p>
                  </a:txBody>
                  <a:tcPr marL="0" marR="0" marT="0" marB="0" anchor="b">
                    <a:solidFill>
                      <a:srgbClr val="00B050"/>
                    </a:solidFill>
                  </a:tcPr>
                </a:tc>
                <a:tc>
                  <a:txBody>
                    <a:bodyPr/>
                    <a:lstStyle/>
                    <a:p>
                      <a:pPr algn="ctr" fontAlgn="b"/>
                      <a:r>
                        <a:rPr lang="en-US" sz="1600" b="1" u="none" strike="noStrike" dirty="0">
                          <a:solidFill>
                            <a:schemeClr val="tx1"/>
                          </a:solidFill>
                          <a:effectLst/>
                        </a:rPr>
                        <a:t>2020</a:t>
                      </a:r>
                      <a:endParaRPr lang="en-US" sz="1600" b="1" i="0" u="none" strike="noStrike" dirty="0">
                        <a:solidFill>
                          <a:schemeClr val="tx1"/>
                        </a:solidFill>
                        <a:effectLst/>
                        <a:latin typeface="Arial" panose="020B0604020202020204" pitchFamily="34" charset="0"/>
                      </a:endParaRPr>
                    </a:p>
                  </a:txBody>
                  <a:tcPr marL="0" marR="0" marT="0" marB="0" anchor="b">
                    <a:solidFill>
                      <a:srgbClr val="00B050"/>
                    </a:solidFill>
                  </a:tcPr>
                </a:tc>
                <a:tc>
                  <a:txBody>
                    <a:bodyPr/>
                    <a:lstStyle/>
                    <a:p>
                      <a:pPr algn="ctr" fontAlgn="b"/>
                      <a:r>
                        <a:rPr lang="en-US" sz="1600" b="1" u="none" strike="noStrike" dirty="0">
                          <a:solidFill>
                            <a:schemeClr val="tx1"/>
                          </a:solidFill>
                          <a:effectLst/>
                        </a:rPr>
                        <a:t>2021</a:t>
                      </a:r>
                      <a:endParaRPr lang="en-US" sz="1600" b="1" i="0" u="none" strike="noStrike" dirty="0">
                        <a:solidFill>
                          <a:schemeClr val="tx1"/>
                        </a:solidFill>
                        <a:effectLst/>
                        <a:latin typeface="Arial" panose="020B0604020202020204" pitchFamily="34" charset="0"/>
                      </a:endParaRPr>
                    </a:p>
                  </a:txBody>
                  <a:tcPr marL="0" marR="0" marT="0" marB="0" anchor="b">
                    <a:solidFill>
                      <a:srgbClr val="00B050"/>
                    </a:solidFill>
                  </a:tcPr>
                </a:tc>
                <a:tc>
                  <a:txBody>
                    <a:bodyPr/>
                    <a:lstStyle/>
                    <a:p>
                      <a:pPr algn="ctr" fontAlgn="b"/>
                      <a:r>
                        <a:rPr lang="en-US" sz="1600" b="1" u="none" strike="noStrike" dirty="0">
                          <a:solidFill>
                            <a:srgbClr val="FFFF00"/>
                          </a:solidFill>
                          <a:effectLst/>
                        </a:rPr>
                        <a:t>2022</a:t>
                      </a:r>
                      <a:endParaRPr lang="en-US" sz="1600" b="1" i="0" u="none" strike="noStrike" dirty="0">
                        <a:solidFill>
                          <a:srgbClr val="FFFF00"/>
                        </a:solidFill>
                        <a:effectLst/>
                        <a:latin typeface="Arial" panose="020B0604020202020204" pitchFamily="34" charset="0"/>
                      </a:endParaRPr>
                    </a:p>
                  </a:txBody>
                  <a:tcPr marL="0" marR="0" marT="0" marB="0" anchor="b">
                    <a:solidFill>
                      <a:srgbClr val="00B050"/>
                    </a:solidFill>
                  </a:tcPr>
                </a:tc>
                <a:extLst>
                  <a:ext uri="{0D108BD9-81ED-4DB2-BD59-A6C34878D82A}">
                    <a16:rowId xmlns:a16="http://schemas.microsoft.com/office/drawing/2014/main" val="982100640"/>
                  </a:ext>
                </a:extLst>
              </a:tr>
              <a:tr h="332750">
                <a:tc>
                  <a:txBody>
                    <a:bodyPr/>
                    <a:lstStyle/>
                    <a:p>
                      <a:pPr algn="ctr" fontAlgn="b"/>
                      <a:r>
                        <a:rPr lang="en-US" sz="1600" b="1" u="none" strike="noStrike" dirty="0">
                          <a:solidFill>
                            <a:schemeClr val="tx1"/>
                          </a:solidFill>
                          <a:effectLst/>
                        </a:rPr>
                        <a:t>1st Quarter</a:t>
                      </a:r>
                      <a:endParaRPr lang="en-US" sz="1600" b="1" i="0" u="none" strike="noStrike" dirty="0">
                        <a:solidFill>
                          <a:schemeClr val="tx1"/>
                        </a:solidFill>
                        <a:effectLst/>
                        <a:latin typeface="Arial" panose="020B0604020202020204" pitchFamily="34" charset="0"/>
                      </a:endParaRPr>
                    </a:p>
                  </a:txBody>
                  <a:tcPr marL="0" marR="0" marT="0" marB="0" anchor="b">
                    <a:solidFill>
                      <a:schemeClr val="accent6">
                        <a:lumMod val="75000"/>
                      </a:schemeClr>
                    </a:solidFill>
                  </a:tcPr>
                </a:tc>
                <a:tc>
                  <a:txBody>
                    <a:bodyPr/>
                    <a:lstStyle/>
                    <a:p>
                      <a:pPr algn="ctr" fontAlgn="b"/>
                      <a:r>
                        <a:rPr lang="en-US" sz="1600" b="1" u="none" strike="noStrike" dirty="0">
                          <a:effectLst/>
                        </a:rPr>
                        <a:t>8,266.84</a:t>
                      </a:r>
                      <a:endParaRPr lang="en-US" sz="1600" b="1" i="0" u="none" strike="noStrike" dirty="0">
                        <a:effectLst/>
                        <a:latin typeface="Arial" panose="020B0604020202020204" pitchFamily="34" charset="0"/>
                      </a:endParaRPr>
                    </a:p>
                  </a:txBody>
                  <a:tcPr marL="0" marR="0" marT="0" marB="0" anchor="b"/>
                </a:tc>
                <a:tc>
                  <a:txBody>
                    <a:bodyPr/>
                    <a:lstStyle/>
                    <a:p>
                      <a:pPr algn="ctr" fontAlgn="b"/>
                      <a:r>
                        <a:rPr lang="en-US" sz="1600" b="1" u="none" strike="noStrike" dirty="0">
                          <a:effectLst/>
                        </a:rPr>
                        <a:t>12,560.46</a:t>
                      </a:r>
                      <a:endParaRPr lang="en-US" sz="1600" b="1" i="0" u="none" strike="noStrike" dirty="0">
                        <a:effectLst/>
                        <a:latin typeface="Arial" panose="020B0604020202020204" pitchFamily="34" charset="0"/>
                      </a:endParaRPr>
                    </a:p>
                  </a:txBody>
                  <a:tcPr marL="0" marR="0" marT="0" marB="0" anchor="b"/>
                </a:tc>
                <a:tc>
                  <a:txBody>
                    <a:bodyPr/>
                    <a:lstStyle/>
                    <a:p>
                      <a:pPr algn="ctr" fontAlgn="b"/>
                      <a:r>
                        <a:rPr lang="en-US" sz="1600" b="1" u="none" strike="noStrike">
                          <a:effectLst/>
                        </a:rPr>
                        <a:t>10,890.86</a:t>
                      </a:r>
                      <a:endParaRPr lang="en-US" sz="1600" b="1" i="0" u="none" strike="noStrike">
                        <a:effectLst/>
                        <a:latin typeface="Arial" panose="020B0604020202020204" pitchFamily="34" charset="0"/>
                      </a:endParaRPr>
                    </a:p>
                  </a:txBody>
                  <a:tcPr marL="0" marR="0" marT="0" marB="0" anchor="b"/>
                </a:tc>
                <a:tc>
                  <a:txBody>
                    <a:bodyPr/>
                    <a:lstStyle/>
                    <a:p>
                      <a:pPr algn="ctr" fontAlgn="b"/>
                      <a:r>
                        <a:rPr lang="en-US" sz="1600" b="1" u="none" strike="noStrike">
                          <a:effectLst/>
                        </a:rPr>
                        <a:t>8,268.93</a:t>
                      </a:r>
                      <a:endParaRPr lang="en-US" sz="1600" b="1" i="0" u="none" strike="noStrike">
                        <a:effectLst/>
                        <a:latin typeface="Arial" panose="020B0604020202020204" pitchFamily="34" charset="0"/>
                      </a:endParaRPr>
                    </a:p>
                  </a:txBody>
                  <a:tcPr marL="0" marR="0" marT="0" marB="0" anchor="b"/>
                </a:tc>
                <a:tc>
                  <a:txBody>
                    <a:bodyPr/>
                    <a:lstStyle/>
                    <a:p>
                      <a:pPr algn="ctr" fontAlgn="b"/>
                      <a:r>
                        <a:rPr lang="en-US" sz="1600" b="1" u="none" strike="noStrike">
                          <a:effectLst/>
                        </a:rPr>
                        <a:t>3,765.81</a:t>
                      </a:r>
                      <a:endParaRPr lang="en-US" sz="1600" b="1" i="0" u="none" strike="noStrike">
                        <a:effectLst/>
                        <a:latin typeface="Arial" panose="020B0604020202020204" pitchFamily="34" charset="0"/>
                      </a:endParaRPr>
                    </a:p>
                  </a:txBody>
                  <a:tcPr marL="0" marR="0" marT="0" marB="0" anchor="b"/>
                </a:tc>
                <a:tc>
                  <a:txBody>
                    <a:bodyPr/>
                    <a:lstStyle/>
                    <a:p>
                      <a:pPr algn="ctr" fontAlgn="b"/>
                      <a:r>
                        <a:rPr lang="en-US" sz="1600" b="1" u="none" strike="noStrike">
                          <a:effectLst/>
                        </a:rPr>
                        <a:t>6,138.50</a:t>
                      </a:r>
                      <a:endParaRPr lang="en-US" sz="1600" b="1" i="0" u="none" strike="noStrike">
                        <a:effectLst/>
                        <a:latin typeface="Arial" panose="020B0604020202020204" pitchFamily="34" charset="0"/>
                      </a:endParaRPr>
                    </a:p>
                  </a:txBody>
                  <a:tcPr marL="0" marR="0" marT="0" marB="0" anchor="b"/>
                </a:tc>
                <a:extLst>
                  <a:ext uri="{0D108BD9-81ED-4DB2-BD59-A6C34878D82A}">
                    <a16:rowId xmlns:a16="http://schemas.microsoft.com/office/drawing/2014/main" val="389612296"/>
                  </a:ext>
                </a:extLst>
              </a:tr>
              <a:tr h="332750">
                <a:tc>
                  <a:txBody>
                    <a:bodyPr/>
                    <a:lstStyle/>
                    <a:p>
                      <a:pPr algn="ctr" fontAlgn="b"/>
                      <a:r>
                        <a:rPr lang="en-US" sz="1600" b="1" u="none" strike="noStrike" dirty="0">
                          <a:solidFill>
                            <a:schemeClr val="tx1"/>
                          </a:solidFill>
                          <a:effectLst/>
                        </a:rPr>
                        <a:t>2nd Quarter</a:t>
                      </a:r>
                      <a:endParaRPr lang="en-US" sz="1600" b="1" i="0" u="none" strike="noStrike" dirty="0">
                        <a:solidFill>
                          <a:schemeClr val="tx1"/>
                        </a:solidFill>
                        <a:effectLst/>
                        <a:latin typeface="Arial" panose="020B0604020202020204" pitchFamily="34" charset="0"/>
                      </a:endParaRPr>
                    </a:p>
                  </a:txBody>
                  <a:tcPr marL="0" marR="0" marT="0" marB="0" anchor="b">
                    <a:solidFill>
                      <a:schemeClr val="accent6">
                        <a:lumMod val="75000"/>
                      </a:schemeClr>
                    </a:solidFill>
                  </a:tcPr>
                </a:tc>
                <a:tc>
                  <a:txBody>
                    <a:bodyPr/>
                    <a:lstStyle/>
                    <a:p>
                      <a:pPr algn="ctr" fontAlgn="b"/>
                      <a:r>
                        <a:rPr lang="en-US" sz="1600" b="1" u="none" strike="noStrike">
                          <a:effectLst/>
                        </a:rPr>
                        <a:t>10,766.31</a:t>
                      </a:r>
                      <a:endParaRPr lang="en-US" sz="1600" b="1" i="0" u="none" strike="noStrike">
                        <a:effectLst/>
                        <a:latin typeface="Arial" panose="020B0604020202020204" pitchFamily="34" charset="0"/>
                      </a:endParaRPr>
                    </a:p>
                  </a:txBody>
                  <a:tcPr marL="0" marR="0" marT="0" marB="0" anchor="b"/>
                </a:tc>
                <a:tc>
                  <a:txBody>
                    <a:bodyPr/>
                    <a:lstStyle/>
                    <a:p>
                      <a:pPr algn="ctr" fontAlgn="b"/>
                      <a:r>
                        <a:rPr lang="en-US" sz="1600" b="1" u="none" strike="noStrike" dirty="0">
                          <a:effectLst/>
                        </a:rPr>
                        <a:t>12,720.85</a:t>
                      </a:r>
                      <a:endParaRPr lang="en-US" sz="1600" b="1" i="0" u="none" strike="noStrike" dirty="0">
                        <a:effectLst/>
                        <a:latin typeface="Arial" panose="020B0604020202020204" pitchFamily="34" charset="0"/>
                      </a:endParaRPr>
                    </a:p>
                  </a:txBody>
                  <a:tcPr marL="0" marR="0" marT="0" marB="0" anchor="b"/>
                </a:tc>
                <a:tc>
                  <a:txBody>
                    <a:bodyPr/>
                    <a:lstStyle/>
                    <a:p>
                      <a:pPr algn="ctr" fontAlgn="b"/>
                      <a:r>
                        <a:rPr lang="en-US" sz="1600" b="1" u="none" strike="noStrike" dirty="0">
                          <a:effectLst/>
                        </a:rPr>
                        <a:t>10,366.65</a:t>
                      </a:r>
                      <a:endParaRPr lang="en-US" sz="1600" b="1" i="0" u="none" strike="noStrike" dirty="0">
                        <a:effectLst/>
                        <a:latin typeface="Arial" panose="020B0604020202020204" pitchFamily="34" charset="0"/>
                      </a:endParaRPr>
                    </a:p>
                  </a:txBody>
                  <a:tcPr marL="0" marR="0" marT="0" marB="0" anchor="b"/>
                </a:tc>
                <a:tc>
                  <a:txBody>
                    <a:bodyPr/>
                    <a:lstStyle/>
                    <a:p>
                      <a:pPr algn="ctr" fontAlgn="b"/>
                      <a:r>
                        <a:rPr lang="en-US" sz="1600" b="1" u="none" strike="noStrike" dirty="0">
                          <a:effectLst/>
                        </a:rPr>
                        <a:t>2,116.53</a:t>
                      </a:r>
                      <a:endParaRPr lang="en-US" sz="1600" b="1" i="0" u="none" strike="noStrike" dirty="0">
                        <a:effectLst/>
                        <a:latin typeface="Arial" panose="020B0604020202020204" pitchFamily="34" charset="0"/>
                      </a:endParaRPr>
                    </a:p>
                  </a:txBody>
                  <a:tcPr marL="0" marR="0" marT="0" marB="0" anchor="b"/>
                </a:tc>
                <a:tc>
                  <a:txBody>
                    <a:bodyPr/>
                    <a:lstStyle/>
                    <a:p>
                      <a:pPr algn="ctr" fontAlgn="b"/>
                      <a:r>
                        <a:rPr lang="en-US" sz="1600" b="1" u="none" strike="noStrike">
                          <a:effectLst/>
                        </a:rPr>
                        <a:t>4,971.27</a:t>
                      </a:r>
                      <a:endParaRPr lang="en-US" sz="1600" b="1" i="0" u="none" strike="noStrike">
                        <a:effectLst/>
                        <a:latin typeface="Arial" panose="020B0604020202020204" pitchFamily="34" charset="0"/>
                      </a:endParaRPr>
                    </a:p>
                  </a:txBody>
                  <a:tcPr marL="0" marR="0" marT="0" marB="0" anchor="b"/>
                </a:tc>
                <a:tc>
                  <a:txBody>
                    <a:bodyPr/>
                    <a:lstStyle/>
                    <a:p>
                      <a:pPr algn="ctr" fontAlgn="b"/>
                      <a:r>
                        <a:rPr lang="en-US" sz="1600" b="1" u="none" strike="noStrike" dirty="0">
                          <a:effectLst/>
                        </a:rPr>
                        <a:t> 7,451.95</a:t>
                      </a:r>
                      <a:endParaRPr lang="en-US" sz="1600" b="1"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1341938737"/>
                  </a:ext>
                </a:extLst>
              </a:tr>
              <a:tr h="332750">
                <a:tc>
                  <a:txBody>
                    <a:bodyPr/>
                    <a:lstStyle/>
                    <a:p>
                      <a:pPr algn="ctr" fontAlgn="b"/>
                      <a:r>
                        <a:rPr lang="en-US" sz="1600" b="1" u="none" strike="noStrike" dirty="0">
                          <a:solidFill>
                            <a:schemeClr val="tx1"/>
                          </a:solidFill>
                          <a:effectLst/>
                        </a:rPr>
                        <a:t>3rd Quarter</a:t>
                      </a:r>
                      <a:endParaRPr lang="en-US" sz="1600" b="1" i="0" u="none" strike="noStrike" dirty="0">
                        <a:solidFill>
                          <a:schemeClr val="tx1"/>
                        </a:solidFill>
                        <a:effectLst/>
                        <a:latin typeface="Arial" panose="020B0604020202020204" pitchFamily="34" charset="0"/>
                      </a:endParaRPr>
                    </a:p>
                  </a:txBody>
                  <a:tcPr marL="0" marR="0" marT="0" marB="0" anchor="b">
                    <a:solidFill>
                      <a:schemeClr val="accent6">
                        <a:lumMod val="75000"/>
                      </a:schemeClr>
                    </a:solidFill>
                  </a:tcPr>
                </a:tc>
                <a:tc>
                  <a:txBody>
                    <a:bodyPr/>
                    <a:lstStyle/>
                    <a:p>
                      <a:pPr algn="ctr" fontAlgn="b"/>
                      <a:r>
                        <a:rPr lang="en-US" sz="1600" b="1" u="none" strike="noStrike">
                          <a:effectLst/>
                        </a:rPr>
                        <a:t>12,036.99</a:t>
                      </a:r>
                      <a:endParaRPr lang="en-US" sz="1600" b="1" i="0" u="none" strike="noStrike">
                        <a:effectLst/>
                        <a:latin typeface="Arial" panose="020B0604020202020204" pitchFamily="34" charset="0"/>
                      </a:endParaRPr>
                    </a:p>
                  </a:txBody>
                  <a:tcPr marL="0" marR="0" marT="0" marB="0" anchor="b"/>
                </a:tc>
                <a:tc>
                  <a:txBody>
                    <a:bodyPr/>
                    <a:lstStyle/>
                    <a:p>
                      <a:pPr algn="ctr" fontAlgn="b"/>
                      <a:r>
                        <a:rPr lang="en-US" sz="1600" b="1" u="none" strike="noStrike">
                          <a:effectLst/>
                        </a:rPr>
                        <a:t>11,380.16</a:t>
                      </a:r>
                      <a:endParaRPr lang="en-US" sz="1600" b="1" i="0" u="none" strike="noStrike">
                        <a:effectLst/>
                        <a:latin typeface="Arial" panose="020B0604020202020204" pitchFamily="34" charset="0"/>
                      </a:endParaRPr>
                    </a:p>
                  </a:txBody>
                  <a:tcPr marL="0" marR="0" marT="0" marB="0" anchor="b"/>
                </a:tc>
                <a:tc>
                  <a:txBody>
                    <a:bodyPr/>
                    <a:lstStyle/>
                    <a:p>
                      <a:pPr algn="ctr" fontAlgn="b"/>
                      <a:r>
                        <a:rPr lang="en-US" sz="1600" b="1" u="none" strike="noStrike">
                          <a:effectLst/>
                        </a:rPr>
                        <a:t>10,084.46</a:t>
                      </a:r>
                      <a:endParaRPr lang="en-US" sz="1600" b="1" i="0" u="none" strike="noStrike">
                        <a:effectLst/>
                        <a:latin typeface="Arial" panose="020B0604020202020204" pitchFamily="34" charset="0"/>
                      </a:endParaRPr>
                    </a:p>
                  </a:txBody>
                  <a:tcPr marL="0" marR="0" marT="0" marB="0" anchor="b"/>
                </a:tc>
                <a:tc>
                  <a:txBody>
                    <a:bodyPr/>
                    <a:lstStyle/>
                    <a:p>
                      <a:pPr algn="ctr" fontAlgn="b"/>
                      <a:r>
                        <a:rPr lang="en-US" sz="1600" b="1" u="none" strike="noStrike" dirty="0">
                          <a:effectLst/>
                        </a:rPr>
                        <a:t>2,523.25</a:t>
                      </a:r>
                      <a:endParaRPr lang="en-US" sz="1600" b="1" i="0" u="none" strike="noStrike" dirty="0">
                        <a:effectLst/>
                        <a:latin typeface="Arial" panose="020B0604020202020204" pitchFamily="34" charset="0"/>
                      </a:endParaRPr>
                    </a:p>
                  </a:txBody>
                  <a:tcPr marL="0" marR="0" marT="0" marB="0" anchor="b"/>
                </a:tc>
                <a:tc>
                  <a:txBody>
                    <a:bodyPr/>
                    <a:lstStyle/>
                    <a:p>
                      <a:pPr algn="ctr" fontAlgn="b"/>
                      <a:r>
                        <a:rPr lang="en-US" sz="1600" b="1" u="none" strike="noStrike" dirty="0">
                          <a:effectLst/>
                        </a:rPr>
                        <a:t>6,979.10</a:t>
                      </a:r>
                      <a:endParaRPr lang="en-US" sz="1600" b="1" i="0" u="none" strike="noStrike" dirty="0">
                        <a:effectLst/>
                        <a:latin typeface="Arial" panose="020B0604020202020204" pitchFamily="34" charset="0"/>
                      </a:endParaRPr>
                    </a:p>
                  </a:txBody>
                  <a:tcPr marL="0" marR="0" marT="0" marB="0" anchor="b"/>
                </a:tc>
                <a:tc>
                  <a:txBody>
                    <a:bodyPr/>
                    <a:lstStyle/>
                    <a:p>
                      <a:pPr algn="ctr" fontAlgn="b"/>
                      <a:r>
                        <a:rPr lang="en-US" sz="1600" b="1" u="none" strike="noStrike" dirty="0">
                          <a:effectLst/>
                        </a:rPr>
                        <a:t> 5,300.03</a:t>
                      </a:r>
                      <a:endParaRPr lang="en-US" sz="1600" b="1"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1141367648"/>
                  </a:ext>
                </a:extLst>
              </a:tr>
              <a:tr h="332750">
                <a:tc>
                  <a:txBody>
                    <a:bodyPr/>
                    <a:lstStyle/>
                    <a:p>
                      <a:pPr algn="ctr" fontAlgn="b"/>
                      <a:r>
                        <a:rPr lang="en-US" sz="1600" b="1" u="none" strike="noStrike" dirty="0">
                          <a:solidFill>
                            <a:schemeClr val="tx1"/>
                          </a:solidFill>
                          <a:effectLst/>
                        </a:rPr>
                        <a:t>4th Quarter</a:t>
                      </a:r>
                      <a:endParaRPr lang="en-US" sz="1600" b="1" i="0" u="none" strike="noStrike" dirty="0">
                        <a:solidFill>
                          <a:schemeClr val="tx1"/>
                        </a:solidFill>
                        <a:effectLst/>
                        <a:latin typeface="Arial" panose="020B0604020202020204" pitchFamily="34" charset="0"/>
                      </a:endParaRPr>
                    </a:p>
                  </a:txBody>
                  <a:tcPr marL="0" marR="0" marT="0" marB="0" anchor="b">
                    <a:solidFill>
                      <a:schemeClr val="accent6">
                        <a:lumMod val="75000"/>
                      </a:schemeClr>
                    </a:solidFill>
                  </a:tcPr>
                </a:tc>
                <a:tc>
                  <a:txBody>
                    <a:bodyPr/>
                    <a:lstStyle/>
                    <a:p>
                      <a:pPr algn="ctr" fontAlgn="b"/>
                      <a:r>
                        <a:rPr lang="en-US" sz="1600" b="1" u="none" strike="noStrike">
                          <a:effectLst/>
                        </a:rPr>
                        <a:t>13,320.18</a:t>
                      </a:r>
                      <a:endParaRPr lang="en-US" sz="1600" b="1" i="0" u="none" strike="noStrike">
                        <a:effectLst/>
                        <a:latin typeface="Arial" panose="020B0604020202020204" pitchFamily="34" charset="0"/>
                      </a:endParaRPr>
                    </a:p>
                  </a:txBody>
                  <a:tcPr marL="0" marR="0" marT="0" marB="0" anchor="b"/>
                </a:tc>
                <a:tc>
                  <a:txBody>
                    <a:bodyPr/>
                    <a:lstStyle/>
                    <a:p>
                      <a:pPr algn="ctr" fontAlgn="b"/>
                      <a:r>
                        <a:rPr lang="en-US" sz="1600" b="1" u="none" strike="noStrike">
                          <a:effectLst/>
                        </a:rPr>
                        <a:t>10,815.24</a:t>
                      </a:r>
                      <a:endParaRPr lang="en-US" sz="1600" b="1" i="0" u="none" strike="noStrike">
                        <a:effectLst/>
                        <a:latin typeface="Arial" panose="020B0604020202020204" pitchFamily="34" charset="0"/>
                      </a:endParaRPr>
                    </a:p>
                  </a:txBody>
                  <a:tcPr marL="0" marR="0" marT="0" marB="0" anchor="b"/>
                </a:tc>
                <a:tc>
                  <a:txBody>
                    <a:bodyPr/>
                    <a:lstStyle/>
                    <a:p>
                      <a:pPr algn="ctr" fontAlgn="b"/>
                      <a:r>
                        <a:rPr lang="en-US" sz="1600" b="1" u="none" strike="noStrike">
                          <a:effectLst/>
                        </a:rPr>
                        <a:t>10,869.28</a:t>
                      </a:r>
                      <a:endParaRPr lang="en-US" sz="1600" b="1" i="0" u="none" strike="noStrike">
                        <a:effectLst/>
                        <a:latin typeface="Arial" panose="020B0604020202020204" pitchFamily="34" charset="0"/>
                      </a:endParaRPr>
                    </a:p>
                  </a:txBody>
                  <a:tcPr marL="0" marR="0" marT="0" marB="0" anchor="b"/>
                </a:tc>
                <a:tc>
                  <a:txBody>
                    <a:bodyPr/>
                    <a:lstStyle/>
                    <a:p>
                      <a:pPr algn="ctr" fontAlgn="b"/>
                      <a:r>
                        <a:rPr lang="en-US" sz="1600" b="1" u="none" strike="noStrike">
                          <a:effectLst/>
                        </a:rPr>
                        <a:t>3,809.29</a:t>
                      </a:r>
                      <a:endParaRPr lang="en-US" sz="1600" b="1" i="0" u="none" strike="noStrike">
                        <a:effectLst/>
                        <a:latin typeface="Arial" panose="020B0604020202020204" pitchFamily="34" charset="0"/>
                      </a:endParaRPr>
                    </a:p>
                  </a:txBody>
                  <a:tcPr marL="0" marR="0" marT="0" marB="0" anchor="b"/>
                </a:tc>
                <a:tc>
                  <a:txBody>
                    <a:bodyPr/>
                    <a:lstStyle/>
                    <a:p>
                      <a:pPr algn="ctr" fontAlgn="b"/>
                      <a:r>
                        <a:rPr lang="en-US" sz="1600" b="1" u="none" strike="noStrike">
                          <a:effectLst/>
                        </a:rPr>
                        <a:t>7,279.39</a:t>
                      </a:r>
                      <a:endParaRPr lang="en-US" sz="1600" b="1" i="0" u="none" strike="noStrike">
                        <a:effectLst/>
                        <a:latin typeface="Arial" panose="020B0604020202020204" pitchFamily="34" charset="0"/>
                      </a:endParaRPr>
                    </a:p>
                  </a:txBody>
                  <a:tcPr marL="0" marR="0" marT="0" marB="0" anchor="b"/>
                </a:tc>
                <a:tc>
                  <a:txBody>
                    <a:bodyPr/>
                    <a:lstStyle/>
                    <a:p>
                      <a:pPr algn="ctr" fontAlgn="b"/>
                      <a:r>
                        <a:rPr lang="en-US" sz="1600" b="1" u="none" strike="noStrike" dirty="0">
                          <a:effectLst/>
                        </a:rPr>
                        <a:t> 5,981.29</a:t>
                      </a:r>
                      <a:endParaRPr lang="en-US" sz="1600" b="1"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1855615595"/>
                  </a:ext>
                </a:extLst>
              </a:tr>
              <a:tr h="332750">
                <a:tc>
                  <a:txBody>
                    <a:bodyPr/>
                    <a:lstStyle/>
                    <a:p>
                      <a:pPr algn="ctr" fontAlgn="b"/>
                      <a:r>
                        <a:rPr lang="en-US" sz="1600" b="1" u="none" strike="noStrike" dirty="0">
                          <a:effectLst/>
                        </a:rPr>
                        <a:t>TOTAL</a:t>
                      </a:r>
                      <a:endParaRPr lang="en-US" sz="1600" b="1" i="0" u="none" strike="noStrike" dirty="0">
                        <a:solidFill>
                          <a:srgbClr val="000000"/>
                        </a:solidFill>
                        <a:effectLst/>
                        <a:latin typeface="Arial" panose="020B0604020202020204" pitchFamily="34" charset="0"/>
                      </a:endParaRPr>
                    </a:p>
                  </a:txBody>
                  <a:tcPr marL="0" marR="0" marT="0" marB="0" anchor="b"/>
                </a:tc>
                <a:tc>
                  <a:txBody>
                    <a:bodyPr/>
                    <a:lstStyle/>
                    <a:p>
                      <a:pPr algn="ctr" fontAlgn="b"/>
                      <a:r>
                        <a:rPr lang="en-US" sz="1600" b="1" u="none" strike="noStrike">
                          <a:effectLst/>
                        </a:rPr>
                        <a:t>44,390.31</a:t>
                      </a:r>
                      <a:endParaRPr lang="en-US" sz="1600" b="1" i="0" u="none" strike="noStrike">
                        <a:solidFill>
                          <a:srgbClr val="000000"/>
                        </a:solidFill>
                        <a:effectLst/>
                        <a:latin typeface="Arial" panose="020B0604020202020204" pitchFamily="34" charset="0"/>
                      </a:endParaRPr>
                    </a:p>
                  </a:txBody>
                  <a:tcPr marL="0" marR="0" marT="0" marB="0" anchor="b"/>
                </a:tc>
                <a:tc>
                  <a:txBody>
                    <a:bodyPr/>
                    <a:lstStyle/>
                    <a:p>
                      <a:pPr algn="ctr" fontAlgn="b"/>
                      <a:r>
                        <a:rPr lang="en-US" sz="1600" b="1" u="none" strike="noStrike">
                          <a:effectLst/>
                        </a:rPr>
                        <a:t>47,476.71</a:t>
                      </a:r>
                      <a:endParaRPr lang="en-US" sz="1600" b="1" i="0" u="none" strike="noStrike">
                        <a:solidFill>
                          <a:srgbClr val="000000"/>
                        </a:solidFill>
                        <a:effectLst/>
                        <a:latin typeface="Arial" panose="020B0604020202020204" pitchFamily="34" charset="0"/>
                      </a:endParaRPr>
                    </a:p>
                  </a:txBody>
                  <a:tcPr marL="0" marR="0" marT="0" marB="0" anchor="b"/>
                </a:tc>
                <a:tc>
                  <a:txBody>
                    <a:bodyPr/>
                    <a:lstStyle/>
                    <a:p>
                      <a:pPr algn="ctr" fontAlgn="b"/>
                      <a:r>
                        <a:rPr lang="en-US" sz="1600" b="1" u="none" strike="noStrike">
                          <a:effectLst/>
                        </a:rPr>
                        <a:t>42,211.25</a:t>
                      </a:r>
                      <a:endParaRPr lang="en-US" sz="1600" b="1" i="0" u="none" strike="noStrike">
                        <a:solidFill>
                          <a:srgbClr val="000000"/>
                        </a:solidFill>
                        <a:effectLst/>
                        <a:latin typeface="Arial" panose="020B0604020202020204" pitchFamily="34" charset="0"/>
                      </a:endParaRPr>
                    </a:p>
                  </a:txBody>
                  <a:tcPr marL="0" marR="0" marT="0" marB="0" anchor="b"/>
                </a:tc>
                <a:tc>
                  <a:txBody>
                    <a:bodyPr/>
                    <a:lstStyle/>
                    <a:p>
                      <a:pPr algn="ctr" fontAlgn="b"/>
                      <a:r>
                        <a:rPr lang="en-US" sz="1600" b="1" u="none" strike="noStrike">
                          <a:effectLst/>
                        </a:rPr>
                        <a:t>16,718.00</a:t>
                      </a:r>
                      <a:endParaRPr lang="en-US" sz="1600" b="1" i="0" u="none" strike="noStrike">
                        <a:solidFill>
                          <a:srgbClr val="000000"/>
                        </a:solidFill>
                        <a:effectLst/>
                        <a:latin typeface="Arial" panose="020B0604020202020204" pitchFamily="34" charset="0"/>
                      </a:endParaRPr>
                    </a:p>
                  </a:txBody>
                  <a:tcPr marL="0" marR="0" marT="0" marB="0" anchor="b"/>
                </a:tc>
                <a:tc>
                  <a:txBody>
                    <a:bodyPr/>
                    <a:lstStyle/>
                    <a:p>
                      <a:pPr algn="ctr" fontAlgn="b"/>
                      <a:r>
                        <a:rPr lang="en-US" sz="1600" b="1" u="none" strike="noStrike" dirty="0">
                          <a:effectLst/>
                        </a:rPr>
                        <a:t>22,995.57</a:t>
                      </a:r>
                      <a:endParaRPr lang="en-US" sz="1600" b="1" i="0" u="none" strike="noStrike" dirty="0">
                        <a:solidFill>
                          <a:srgbClr val="000000"/>
                        </a:solidFill>
                        <a:effectLst/>
                        <a:latin typeface="Arial" panose="020B0604020202020204" pitchFamily="34" charset="0"/>
                      </a:endParaRPr>
                    </a:p>
                  </a:txBody>
                  <a:tcPr marL="0" marR="0" marT="0" marB="0" anchor="b"/>
                </a:tc>
                <a:tc>
                  <a:txBody>
                    <a:bodyPr/>
                    <a:lstStyle/>
                    <a:p>
                      <a:pPr algn="ctr" fontAlgn="b"/>
                      <a:r>
                        <a:rPr lang="en-US" sz="1600" b="1" i="0" u="none" strike="noStrike" dirty="0">
                          <a:solidFill>
                            <a:schemeClr val="dk1"/>
                          </a:solidFill>
                          <a:effectLst/>
                          <a:latin typeface="+mn-lt"/>
                        </a:rPr>
                        <a:t>24,871.77</a:t>
                      </a:r>
                    </a:p>
                  </a:txBody>
                  <a:tcPr marL="0" marR="0" marT="0" marB="0" anchor="b"/>
                </a:tc>
                <a:extLst>
                  <a:ext uri="{0D108BD9-81ED-4DB2-BD59-A6C34878D82A}">
                    <a16:rowId xmlns:a16="http://schemas.microsoft.com/office/drawing/2014/main" val="2659112941"/>
                  </a:ext>
                </a:extLst>
              </a:tr>
            </a:tbl>
          </a:graphicData>
        </a:graphic>
      </p:graphicFrame>
      <p:graphicFrame>
        <p:nvGraphicFramePr>
          <p:cNvPr id="6" name="Chart 5">
            <a:extLst>
              <a:ext uri="{FF2B5EF4-FFF2-40B4-BE49-F238E27FC236}">
                <a16:creationId xmlns:a16="http://schemas.microsoft.com/office/drawing/2014/main" id="{68A0E0F6-1C88-4D29-9CC9-4FAF3BCA4DFC}"/>
              </a:ext>
            </a:extLst>
          </p:cNvPr>
          <p:cNvGraphicFramePr>
            <a:graphicFrameLocks/>
          </p:cNvGraphicFramePr>
          <p:nvPr>
            <p:extLst>
              <p:ext uri="{D42A27DB-BD31-4B8C-83A1-F6EECF244321}">
                <p14:modId xmlns:p14="http://schemas.microsoft.com/office/powerpoint/2010/main" val="2999645073"/>
              </p:ext>
            </p:extLst>
          </p:nvPr>
        </p:nvGraphicFramePr>
        <p:xfrm>
          <a:off x="163514" y="1078486"/>
          <a:ext cx="9437686" cy="299085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8194" name="Rectangle 1"/>
          <p:cNvSpPr>
            <a:spLocks noGrp="1" noChangeArrowheads="1"/>
          </p:cNvSpPr>
          <p:nvPr>
            <p:ph type="title"/>
          </p:nvPr>
        </p:nvSpPr>
        <p:spPr>
          <a:xfrm>
            <a:off x="0" y="0"/>
            <a:ext cx="10080625" cy="1258888"/>
          </a:xfrm>
        </p:spPr>
        <p:txBody>
          <a:bodyPr/>
          <a:lstStyle/>
          <a:p>
            <a:pPr algn="ct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n-US" sz="2400" b="1" cap="none" dirty="0">
                <a:solidFill>
                  <a:schemeClr val="bg1"/>
                </a:solidFill>
              </a:rPr>
              <a:t>Air Freight Throughput (Exports, Imports &amp; Transshipments) In Ton’s</a:t>
            </a:r>
            <a:br>
              <a:rPr lang="en-US" altLang="en-US" sz="2400" b="1" cap="none" dirty="0">
                <a:solidFill>
                  <a:schemeClr val="bg1"/>
                </a:solidFill>
              </a:rPr>
            </a:br>
            <a:r>
              <a:rPr lang="en-US" altLang="en-US" sz="2400" b="1" cap="none" dirty="0">
                <a:solidFill>
                  <a:schemeClr val="bg1"/>
                </a:solidFill>
              </a:rPr>
              <a:t>Yearly</a:t>
            </a:r>
            <a:br>
              <a:rPr lang="en-US" altLang="en-US" sz="2400" b="1" dirty="0">
                <a:solidFill>
                  <a:schemeClr val="bg1"/>
                </a:solidFill>
              </a:rPr>
            </a:br>
            <a:endParaRPr lang="en-US" altLang="en-US" sz="2400" b="1" dirty="0">
              <a:solidFill>
                <a:schemeClr val="bg1"/>
              </a:solidFill>
            </a:endParaRPr>
          </a:p>
        </p:txBody>
      </p:sp>
      <p:sp>
        <p:nvSpPr>
          <p:cNvPr id="5" name="Rectangle 4"/>
          <p:cNvSpPr>
            <a:spLocks noChangeArrowheads="1"/>
          </p:cNvSpPr>
          <p:nvPr/>
        </p:nvSpPr>
        <p:spPr bwMode="auto">
          <a:xfrm>
            <a:off x="-1" y="6599236"/>
            <a:ext cx="10080625" cy="960439"/>
          </a:xfrm>
          <a:prstGeom prst="rect">
            <a:avLst/>
          </a:prstGeom>
          <a:solidFill>
            <a:srgbClr val="00B0F0">
              <a:alpha val="63136"/>
            </a:srgbClr>
          </a:solidFill>
          <a:ln w="9525" algn="ctr">
            <a:solidFill>
              <a:schemeClr val="tx1"/>
            </a:solidFill>
            <a:round/>
            <a:headEnd/>
            <a:tailEnd/>
          </a:ln>
        </p:spPr>
        <p:txBody>
          <a:bodyPr/>
          <a:lstStyle/>
          <a:p>
            <a:pPr marL="171450" indent="-171450">
              <a:buFont typeface="Arial" panose="020B0604020202020204" pitchFamily="34" charset="0"/>
              <a:buChar char="•"/>
            </a:pPr>
            <a:r>
              <a:rPr lang="en-US" altLang="en-US" sz="1600" b="1" dirty="0"/>
              <a:t>Data Shown for the year 2022.</a:t>
            </a:r>
          </a:p>
        </p:txBody>
      </p:sp>
      <p:graphicFrame>
        <p:nvGraphicFramePr>
          <p:cNvPr id="6" name="Table 5">
            <a:extLst>
              <a:ext uri="{FF2B5EF4-FFF2-40B4-BE49-F238E27FC236}">
                <a16:creationId xmlns:a16="http://schemas.microsoft.com/office/drawing/2014/main" id="{A9E5FBF7-DB51-4158-80EE-C2A8FC11F4DA}"/>
              </a:ext>
            </a:extLst>
          </p:cNvPr>
          <p:cNvGraphicFramePr>
            <a:graphicFrameLocks noGrp="1"/>
          </p:cNvGraphicFramePr>
          <p:nvPr>
            <p:extLst>
              <p:ext uri="{D42A27DB-BD31-4B8C-83A1-F6EECF244321}">
                <p14:modId xmlns:p14="http://schemas.microsoft.com/office/powerpoint/2010/main" val="622926072"/>
              </p:ext>
            </p:extLst>
          </p:nvPr>
        </p:nvGraphicFramePr>
        <p:xfrm>
          <a:off x="250825" y="991236"/>
          <a:ext cx="9296399" cy="2451997"/>
        </p:xfrm>
        <a:graphic>
          <a:graphicData uri="http://schemas.openxmlformats.org/drawingml/2006/table">
            <a:tbl>
              <a:tblPr/>
              <a:tblGrid>
                <a:gridCol w="1905763">
                  <a:extLst>
                    <a:ext uri="{9D8B030D-6E8A-4147-A177-3AD203B41FA5}">
                      <a16:colId xmlns:a16="http://schemas.microsoft.com/office/drawing/2014/main" val="1603446453"/>
                    </a:ext>
                  </a:extLst>
                </a:gridCol>
                <a:gridCol w="1708213">
                  <a:extLst>
                    <a:ext uri="{9D8B030D-6E8A-4147-A177-3AD203B41FA5}">
                      <a16:colId xmlns:a16="http://schemas.microsoft.com/office/drawing/2014/main" val="2961749420"/>
                    </a:ext>
                  </a:extLst>
                </a:gridCol>
                <a:gridCol w="2265997">
                  <a:extLst>
                    <a:ext uri="{9D8B030D-6E8A-4147-A177-3AD203B41FA5}">
                      <a16:colId xmlns:a16="http://schemas.microsoft.com/office/drawing/2014/main" val="1082614195"/>
                    </a:ext>
                  </a:extLst>
                </a:gridCol>
                <a:gridCol w="1708213">
                  <a:extLst>
                    <a:ext uri="{9D8B030D-6E8A-4147-A177-3AD203B41FA5}">
                      <a16:colId xmlns:a16="http://schemas.microsoft.com/office/drawing/2014/main" val="2828561160"/>
                    </a:ext>
                  </a:extLst>
                </a:gridCol>
                <a:gridCol w="1708213">
                  <a:extLst>
                    <a:ext uri="{9D8B030D-6E8A-4147-A177-3AD203B41FA5}">
                      <a16:colId xmlns:a16="http://schemas.microsoft.com/office/drawing/2014/main" val="595787519"/>
                    </a:ext>
                  </a:extLst>
                </a:gridCol>
              </a:tblGrid>
              <a:tr h="931939">
                <a:tc>
                  <a:txBody>
                    <a:bodyPr/>
                    <a:lstStyle/>
                    <a:p>
                      <a:pPr algn="ctr" rtl="0" fontAlgn="t"/>
                      <a:r>
                        <a:rPr lang="en-US" sz="1400" b="1" i="0" u="none" strike="noStrike">
                          <a:solidFill>
                            <a:srgbClr val="FFFFFF"/>
                          </a:solidFill>
                          <a:effectLst/>
                          <a:latin typeface="Arial" panose="020B0604020202020204" pitchFamily="34"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66CC"/>
                    </a:solidFill>
                  </a:tcPr>
                </a:tc>
                <a:tc>
                  <a:txBody>
                    <a:bodyPr/>
                    <a:lstStyle/>
                    <a:p>
                      <a:pPr algn="ctr" rtl="0" fontAlgn="ctr"/>
                      <a:r>
                        <a:rPr lang="en-US" sz="1400" b="1" i="0" u="none" strike="noStrike">
                          <a:solidFill>
                            <a:srgbClr val="FFFFFF"/>
                          </a:solidFill>
                          <a:effectLst/>
                          <a:latin typeface="Arial" panose="020B0604020202020204" pitchFamily="34" charset="0"/>
                        </a:rPr>
                        <a:t>UPLIFT (Tons)</a:t>
                      </a:r>
                      <a:r>
                        <a:rPr lang="en-US" sz="1800" b="0" i="0" u="none" strike="noStrike">
                          <a:solidFill>
                            <a:srgbClr val="FFFFFF"/>
                          </a:solidFill>
                          <a:effectLst/>
                          <a:latin typeface="Arial" panose="020B0604020202020204" pitchFamily="34" charset="0"/>
                        </a:rPr>
                        <a:t> </a:t>
                      </a:r>
                      <a:endParaRPr lang="en-US" sz="1400" b="1" i="0" u="none" strike="noStrike">
                        <a:solidFill>
                          <a:srgbClr val="FFFFFF"/>
                        </a:solidFill>
                        <a:effectLst/>
                        <a:latin typeface="Arial" panose="020B060402020202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66CC"/>
                    </a:solidFill>
                  </a:tcPr>
                </a:tc>
                <a:tc>
                  <a:txBody>
                    <a:bodyPr/>
                    <a:lstStyle/>
                    <a:p>
                      <a:pPr algn="ctr" rtl="0" fontAlgn="ctr"/>
                      <a:r>
                        <a:rPr lang="en-US" sz="1400" b="1" i="0" u="none" strike="noStrike">
                          <a:solidFill>
                            <a:srgbClr val="FFFFFF"/>
                          </a:solidFill>
                          <a:effectLst/>
                          <a:latin typeface="Arial" panose="020B0604020202020204" pitchFamily="34" charset="0"/>
                        </a:rPr>
                        <a:t>DISCHARGE (Tons) Excluding Transshipment</a:t>
                      </a:r>
                      <a:r>
                        <a:rPr lang="en-US" sz="1800" b="0" i="0" u="none" strike="noStrike">
                          <a:solidFill>
                            <a:srgbClr val="FFFFFF"/>
                          </a:solidFill>
                          <a:effectLst/>
                          <a:latin typeface="Arial" panose="020B0604020202020204" pitchFamily="34" charset="0"/>
                        </a:rPr>
                        <a:t> </a:t>
                      </a:r>
                      <a:endParaRPr lang="en-US" sz="1400" b="1" i="0" u="none" strike="noStrike">
                        <a:solidFill>
                          <a:srgbClr val="FFFFFF"/>
                        </a:solidFill>
                        <a:effectLst/>
                        <a:latin typeface="Arial" panose="020B060402020202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66CC"/>
                    </a:solidFill>
                  </a:tcPr>
                </a:tc>
                <a:tc>
                  <a:txBody>
                    <a:bodyPr/>
                    <a:lstStyle/>
                    <a:p>
                      <a:pPr algn="ctr" rtl="0" fontAlgn="ctr"/>
                      <a:r>
                        <a:rPr lang="en-US" sz="1400" b="1" i="0" u="none" strike="noStrike">
                          <a:solidFill>
                            <a:srgbClr val="FFFFFF"/>
                          </a:solidFill>
                          <a:effectLst/>
                          <a:latin typeface="Arial" panose="020B0604020202020204" pitchFamily="34" charset="0"/>
                        </a:rPr>
                        <a:t>TRANSSHIPMENT  (Tons)</a:t>
                      </a:r>
                      <a:r>
                        <a:rPr lang="en-US" sz="1800" b="0" i="0" u="none" strike="noStrike">
                          <a:solidFill>
                            <a:srgbClr val="FFFFFF"/>
                          </a:solidFill>
                          <a:effectLst/>
                          <a:latin typeface="Arial" panose="020B0604020202020204" pitchFamily="34" charset="0"/>
                        </a:rPr>
                        <a:t> </a:t>
                      </a:r>
                      <a:endParaRPr lang="en-US" sz="1400" b="1" i="0" u="none" strike="noStrike">
                        <a:solidFill>
                          <a:srgbClr val="FFFFFF"/>
                        </a:solidFill>
                        <a:effectLst/>
                        <a:latin typeface="Arial" panose="020B060402020202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66CC"/>
                    </a:solidFill>
                  </a:tcPr>
                </a:tc>
                <a:tc>
                  <a:txBody>
                    <a:bodyPr/>
                    <a:lstStyle/>
                    <a:p>
                      <a:pPr algn="ctr" rtl="0" fontAlgn="ctr"/>
                      <a:r>
                        <a:rPr lang="en-US" sz="1400" b="1" i="0" u="none" strike="noStrike" dirty="0">
                          <a:solidFill>
                            <a:srgbClr val="FFFFFF"/>
                          </a:solidFill>
                          <a:effectLst/>
                          <a:latin typeface="Arial" panose="020B0604020202020204" pitchFamily="34" charset="0"/>
                        </a:rPr>
                        <a:t>TTL (Tons)</a:t>
                      </a:r>
                      <a:r>
                        <a:rPr lang="en-US" sz="1800" b="0" i="0" u="none" strike="noStrike" dirty="0">
                          <a:solidFill>
                            <a:srgbClr val="FFFFFF"/>
                          </a:solidFill>
                          <a:effectLst/>
                          <a:latin typeface="Arial" panose="020B0604020202020204" pitchFamily="34" charset="0"/>
                        </a:rPr>
                        <a:t> </a:t>
                      </a:r>
                      <a:endParaRPr lang="en-US" sz="1400" b="1" i="0" u="none" strike="noStrike" dirty="0">
                        <a:solidFill>
                          <a:srgbClr val="FFFFFF"/>
                        </a:solidFill>
                        <a:effectLst/>
                        <a:latin typeface="Arial" panose="020B060402020202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66CC"/>
                    </a:solidFill>
                  </a:tcPr>
                </a:tc>
                <a:extLst>
                  <a:ext uri="{0D108BD9-81ED-4DB2-BD59-A6C34878D82A}">
                    <a16:rowId xmlns:a16="http://schemas.microsoft.com/office/drawing/2014/main" val="3877816167"/>
                  </a:ext>
                </a:extLst>
              </a:tr>
              <a:tr h="235247">
                <a:tc>
                  <a:txBody>
                    <a:bodyPr/>
                    <a:lstStyle/>
                    <a:p>
                      <a:pPr algn="ctr" rtl="0" fontAlgn="t"/>
                      <a:r>
                        <a:rPr lang="en-US" sz="1400" b="1" i="0" u="none" strike="noStrike" dirty="0">
                          <a:solidFill>
                            <a:schemeClr val="bg1"/>
                          </a:solidFill>
                          <a:effectLst/>
                          <a:latin typeface="Arial" panose="020B0604020202020204" pitchFamily="34" charset="0"/>
                        </a:rPr>
                        <a:t>2017</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r" rtl="0" fontAlgn="t"/>
                      <a:r>
                        <a:rPr lang="en-US" sz="1400" b="1" i="0" u="none" strike="noStrike">
                          <a:solidFill>
                            <a:schemeClr val="bg1"/>
                          </a:solidFill>
                          <a:effectLst/>
                          <a:latin typeface="Arial" panose="020B0604020202020204" pitchFamily="34" charset="0"/>
                        </a:rPr>
                        <a:t>162,114.70</a:t>
                      </a:r>
                    </a:p>
                  </a:txBody>
                  <a:tcPr marL="0" marR="3257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r" rtl="0" fontAlgn="t"/>
                      <a:r>
                        <a:rPr lang="en-US" sz="1400" b="1" i="0" u="none" strike="noStrike">
                          <a:solidFill>
                            <a:schemeClr val="bg1"/>
                          </a:solidFill>
                          <a:effectLst/>
                          <a:latin typeface="Arial" panose="020B0604020202020204" pitchFamily="34" charset="0"/>
                        </a:rPr>
                        <a:t>60,036.04</a:t>
                      </a:r>
                    </a:p>
                  </a:txBody>
                  <a:tcPr marL="0" marR="3257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r" rtl="0" fontAlgn="t"/>
                      <a:r>
                        <a:rPr lang="en-US" sz="1400" b="1" i="0" u="none" strike="noStrike">
                          <a:solidFill>
                            <a:schemeClr val="bg1"/>
                          </a:solidFill>
                          <a:effectLst/>
                          <a:latin typeface="Arial" panose="020B0604020202020204" pitchFamily="34" charset="0"/>
                        </a:rPr>
                        <a:t>44,390.32</a:t>
                      </a:r>
                    </a:p>
                  </a:txBody>
                  <a:tcPr marL="0" marR="3257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r" rtl="0" fontAlgn="t"/>
                      <a:r>
                        <a:rPr lang="en-US" sz="1400" b="1" i="0" u="none" strike="noStrike">
                          <a:solidFill>
                            <a:schemeClr val="bg1"/>
                          </a:solidFill>
                          <a:effectLst/>
                          <a:latin typeface="Arial" panose="020B0604020202020204" pitchFamily="34" charset="0"/>
                        </a:rPr>
                        <a:t>266,541.06</a:t>
                      </a:r>
                    </a:p>
                  </a:txBody>
                  <a:tcPr marL="0" marR="3257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extLst>
                  <a:ext uri="{0D108BD9-81ED-4DB2-BD59-A6C34878D82A}">
                    <a16:rowId xmlns:a16="http://schemas.microsoft.com/office/drawing/2014/main" val="939702567"/>
                  </a:ext>
                </a:extLst>
              </a:tr>
              <a:tr h="235247">
                <a:tc>
                  <a:txBody>
                    <a:bodyPr/>
                    <a:lstStyle/>
                    <a:p>
                      <a:pPr algn="ctr" rtl="0" fontAlgn="t"/>
                      <a:r>
                        <a:rPr lang="en-US" sz="1400" b="1" i="0" u="none" strike="noStrike" dirty="0">
                          <a:solidFill>
                            <a:schemeClr val="bg1"/>
                          </a:solidFill>
                          <a:effectLst/>
                          <a:latin typeface="Arial" panose="020B0604020202020204" pitchFamily="34" charset="0"/>
                        </a:rPr>
                        <a:t>2018</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r" rtl="0" fontAlgn="t"/>
                      <a:r>
                        <a:rPr lang="en-US" sz="1400" b="1" i="0" u="none" strike="noStrike">
                          <a:solidFill>
                            <a:schemeClr val="bg1"/>
                          </a:solidFill>
                          <a:effectLst/>
                          <a:latin typeface="Arial" panose="020B0604020202020204" pitchFamily="34" charset="0"/>
                        </a:rPr>
                        <a:t>171,995.03</a:t>
                      </a:r>
                    </a:p>
                  </a:txBody>
                  <a:tcPr marL="0" marR="3257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r" rtl="0" fontAlgn="t"/>
                      <a:r>
                        <a:rPr lang="en-US" sz="1400" b="1" i="0" u="none" strike="noStrike">
                          <a:solidFill>
                            <a:schemeClr val="bg1"/>
                          </a:solidFill>
                          <a:effectLst/>
                          <a:latin typeface="Arial" panose="020B0604020202020204" pitchFamily="34" charset="0"/>
                        </a:rPr>
                        <a:t>59,271.38</a:t>
                      </a:r>
                    </a:p>
                  </a:txBody>
                  <a:tcPr marL="0" marR="3257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r" rtl="0" fontAlgn="t"/>
                      <a:r>
                        <a:rPr lang="en-US" sz="1400" b="1" i="0" u="none" strike="noStrike">
                          <a:solidFill>
                            <a:schemeClr val="bg1"/>
                          </a:solidFill>
                          <a:effectLst/>
                          <a:latin typeface="Arial" panose="020B0604020202020204" pitchFamily="34" charset="0"/>
                        </a:rPr>
                        <a:t>47,476.71</a:t>
                      </a:r>
                    </a:p>
                  </a:txBody>
                  <a:tcPr marL="0" marR="3257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r" rtl="0" fontAlgn="t"/>
                      <a:r>
                        <a:rPr lang="en-US" sz="1400" b="1" i="0" u="none" strike="noStrike">
                          <a:solidFill>
                            <a:schemeClr val="bg1"/>
                          </a:solidFill>
                          <a:effectLst/>
                          <a:latin typeface="Arial" panose="020B0604020202020204" pitchFamily="34" charset="0"/>
                        </a:rPr>
                        <a:t>278,743.12</a:t>
                      </a:r>
                    </a:p>
                  </a:txBody>
                  <a:tcPr marL="0" marR="3257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extLst>
                  <a:ext uri="{0D108BD9-81ED-4DB2-BD59-A6C34878D82A}">
                    <a16:rowId xmlns:a16="http://schemas.microsoft.com/office/drawing/2014/main" val="2607813339"/>
                  </a:ext>
                </a:extLst>
              </a:tr>
              <a:tr h="235247">
                <a:tc>
                  <a:txBody>
                    <a:bodyPr/>
                    <a:lstStyle/>
                    <a:p>
                      <a:pPr algn="ctr" rtl="0" fontAlgn="t"/>
                      <a:r>
                        <a:rPr lang="en-US" sz="1400" b="1" i="0" u="none" strike="noStrike">
                          <a:solidFill>
                            <a:schemeClr val="bg1"/>
                          </a:solidFill>
                          <a:effectLst/>
                          <a:latin typeface="Arial" panose="020B0604020202020204" pitchFamily="34" charset="0"/>
                        </a:rPr>
                        <a:t>2019</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r" rtl="0" fontAlgn="t"/>
                      <a:r>
                        <a:rPr lang="en-US" sz="1400" b="1" i="0" u="none" strike="noStrike" dirty="0">
                          <a:solidFill>
                            <a:schemeClr val="bg1"/>
                          </a:solidFill>
                          <a:effectLst/>
                          <a:latin typeface="Arial" panose="020B0604020202020204" pitchFamily="34" charset="0"/>
                        </a:rPr>
                        <a:t>162,307.53</a:t>
                      </a:r>
                    </a:p>
                  </a:txBody>
                  <a:tcPr marL="0" marR="3257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r" rtl="0" fontAlgn="t"/>
                      <a:r>
                        <a:rPr lang="en-US" sz="1400" b="1" i="0" u="none" strike="noStrike">
                          <a:solidFill>
                            <a:schemeClr val="bg1"/>
                          </a:solidFill>
                          <a:effectLst/>
                          <a:latin typeface="Arial" panose="020B0604020202020204" pitchFamily="34" charset="0"/>
                        </a:rPr>
                        <a:t>54,569.99</a:t>
                      </a:r>
                    </a:p>
                  </a:txBody>
                  <a:tcPr marL="0" marR="3257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r" rtl="0" fontAlgn="t"/>
                      <a:r>
                        <a:rPr lang="en-US" sz="1400" b="1" i="0" u="none" strike="noStrike">
                          <a:solidFill>
                            <a:schemeClr val="bg1"/>
                          </a:solidFill>
                          <a:effectLst/>
                          <a:latin typeface="Arial" panose="020B0604020202020204" pitchFamily="34" charset="0"/>
                        </a:rPr>
                        <a:t>42,211.25</a:t>
                      </a:r>
                    </a:p>
                  </a:txBody>
                  <a:tcPr marL="0" marR="3257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r" rtl="0" fontAlgn="t"/>
                      <a:r>
                        <a:rPr lang="en-US" sz="1400" b="1" i="0" u="none" strike="noStrike">
                          <a:solidFill>
                            <a:schemeClr val="bg1"/>
                          </a:solidFill>
                          <a:effectLst/>
                          <a:latin typeface="Arial" panose="020B0604020202020204" pitchFamily="34" charset="0"/>
                        </a:rPr>
                        <a:t>259,088.76</a:t>
                      </a:r>
                    </a:p>
                  </a:txBody>
                  <a:tcPr marL="0" marR="3257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extLst>
                  <a:ext uri="{0D108BD9-81ED-4DB2-BD59-A6C34878D82A}">
                    <a16:rowId xmlns:a16="http://schemas.microsoft.com/office/drawing/2014/main" val="1561716306"/>
                  </a:ext>
                </a:extLst>
              </a:tr>
              <a:tr h="235247">
                <a:tc>
                  <a:txBody>
                    <a:bodyPr/>
                    <a:lstStyle/>
                    <a:p>
                      <a:pPr algn="ctr" rtl="0" fontAlgn="t"/>
                      <a:r>
                        <a:rPr lang="en-US" sz="1400" b="1" i="0" u="none" strike="noStrike">
                          <a:solidFill>
                            <a:schemeClr val="bg1"/>
                          </a:solidFill>
                          <a:effectLst/>
                          <a:latin typeface="Arial" panose="020B0604020202020204" pitchFamily="34" charset="0"/>
                        </a:rPr>
                        <a:t>2020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r" rtl="0" fontAlgn="t"/>
                      <a:r>
                        <a:rPr lang="en-US" sz="1400" b="1" i="0" u="none" strike="noStrike" dirty="0">
                          <a:solidFill>
                            <a:schemeClr val="bg1"/>
                          </a:solidFill>
                          <a:effectLst/>
                          <a:latin typeface="Arial" panose="020B0604020202020204" pitchFamily="34" charset="0"/>
                        </a:rPr>
                        <a:t>96,019.82</a:t>
                      </a:r>
                    </a:p>
                  </a:txBody>
                  <a:tcPr marL="0" marR="3257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r" rtl="0" fontAlgn="t"/>
                      <a:r>
                        <a:rPr lang="en-US" sz="1400" b="1" i="0" u="none" strike="noStrike" dirty="0">
                          <a:solidFill>
                            <a:schemeClr val="bg1"/>
                          </a:solidFill>
                          <a:effectLst/>
                          <a:latin typeface="Arial" panose="020B0604020202020204" pitchFamily="34" charset="0"/>
                        </a:rPr>
                        <a:t>35,574.52</a:t>
                      </a:r>
                    </a:p>
                  </a:txBody>
                  <a:tcPr marL="0" marR="3257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r" rtl="0" fontAlgn="t"/>
                      <a:r>
                        <a:rPr lang="en-US" sz="1400" b="1" i="0" u="none" strike="noStrike">
                          <a:solidFill>
                            <a:schemeClr val="bg1"/>
                          </a:solidFill>
                          <a:effectLst/>
                          <a:latin typeface="Arial" panose="020B0604020202020204" pitchFamily="34" charset="0"/>
                        </a:rPr>
                        <a:t>16,717.21</a:t>
                      </a:r>
                    </a:p>
                  </a:txBody>
                  <a:tcPr marL="0" marR="3257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r" rtl="0" fontAlgn="t"/>
                      <a:r>
                        <a:rPr lang="en-US" sz="1400" b="1" i="0" u="none" strike="noStrike">
                          <a:solidFill>
                            <a:schemeClr val="bg1"/>
                          </a:solidFill>
                          <a:effectLst/>
                          <a:latin typeface="Arial" panose="020B0604020202020204" pitchFamily="34" charset="0"/>
                        </a:rPr>
                        <a:t>148,311.55</a:t>
                      </a:r>
                    </a:p>
                  </a:txBody>
                  <a:tcPr marL="0" marR="3257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extLst>
                  <a:ext uri="{0D108BD9-81ED-4DB2-BD59-A6C34878D82A}">
                    <a16:rowId xmlns:a16="http://schemas.microsoft.com/office/drawing/2014/main" val="1145491060"/>
                  </a:ext>
                </a:extLst>
              </a:tr>
              <a:tr h="289535">
                <a:tc>
                  <a:txBody>
                    <a:bodyPr/>
                    <a:lstStyle/>
                    <a:p>
                      <a:pPr algn="ctr" rtl="0" fontAlgn="t"/>
                      <a:r>
                        <a:rPr lang="en-US" sz="1400" b="1" i="0" u="none" strike="noStrike">
                          <a:solidFill>
                            <a:schemeClr val="bg1"/>
                          </a:solidFill>
                          <a:effectLst/>
                          <a:latin typeface="Arial" panose="020B0604020202020204" pitchFamily="34" charset="0"/>
                        </a:rPr>
                        <a:t>2021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r" rtl="0" fontAlgn="t"/>
                      <a:r>
                        <a:rPr lang="en-US" sz="1400" b="1" i="0" u="none" strike="noStrike">
                          <a:solidFill>
                            <a:schemeClr val="bg1"/>
                          </a:solidFill>
                          <a:effectLst/>
                          <a:latin typeface="Arial" panose="020B0604020202020204" pitchFamily="34" charset="0"/>
                        </a:rPr>
                        <a:t>124,108.95</a:t>
                      </a:r>
                    </a:p>
                  </a:txBody>
                  <a:tcPr marL="0" marR="3257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r" rtl="0" fontAlgn="t"/>
                      <a:r>
                        <a:rPr lang="en-US" sz="1400" b="1" i="0" u="none" strike="noStrike">
                          <a:solidFill>
                            <a:schemeClr val="bg1"/>
                          </a:solidFill>
                          <a:effectLst/>
                          <a:latin typeface="Arial" panose="020B0604020202020204" pitchFamily="34" charset="0"/>
                        </a:rPr>
                        <a:t>47,992.19</a:t>
                      </a:r>
                    </a:p>
                  </a:txBody>
                  <a:tcPr marL="0" marR="3257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r" rtl="0" fontAlgn="t"/>
                      <a:r>
                        <a:rPr lang="en-US" sz="1400" b="1" i="0" u="none" strike="noStrike" dirty="0">
                          <a:solidFill>
                            <a:schemeClr val="bg1"/>
                          </a:solidFill>
                          <a:effectLst/>
                          <a:latin typeface="Arial" panose="020B0604020202020204" pitchFamily="34" charset="0"/>
                        </a:rPr>
                        <a:t>22,995.58</a:t>
                      </a:r>
                    </a:p>
                  </a:txBody>
                  <a:tcPr marL="0" marR="3257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r" rtl="0" fontAlgn="t"/>
                      <a:r>
                        <a:rPr lang="en-US" sz="1400" b="1" i="0" u="none" strike="noStrike" dirty="0">
                          <a:solidFill>
                            <a:schemeClr val="bg1"/>
                          </a:solidFill>
                          <a:effectLst/>
                          <a:latin typeface="Arial" panose="020B0604020202020204" pitchFamily="34" charset="0"/>
                        </a:rPr>
                        <a:t>195,096.72</a:t>
                      </a:r>
                    </a:p>
                  </a:txBody>
                  <a:tcPr marL="0" marR="3257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extLst>
                  <a:ext uri="{0D108BD9-81ED-4DB2-BD59-A6C34878D82A}">
                    <a16:rowId xmlns:a16="http://schemas.microsoft.com/office/drawing/2014/main" val="585896351"/>
                  </a:ext>
                </a:extLst>
              </a:tr>
              <a:tr h="289535">
                <a:tc>
                  <a:txBody>
                    <a:bodyPr/>
                    <a:lstStyle/>
                    <a:p>
                      <a:pPr algn="ctr" rtl="0" fontAlgn="t"/>
                      <a:r>
                        <a:rPr lang="en-US" sz="1400" b="1" i="0" u="none" strike="noStrike" dirty="0">
                          <a:solidFill>
                            <a:schemeClr val="bg1"/>
                          </a:solidFill>
                          <a:effectLst/>
                          <a:latin typeface="Arial" panose="020B0604020202020204" pitchFamily="34" charset="0"/>
                        </a:rPr>
                        <a:t>2022</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r" rtl="0" fontAlgn="t"/>
                      <a:r>
                        <a:rPr lang="en-US" sz="1400" b="1" i="0" u="none" strike="noStrike" dirty="0">
                          <a:solidFill>
                            <a:schemeClr val="bg1"/>
                          </a:solidFill>
                          <a:effectLst/>
                          <a:latin typeface="Arial" panose="020B0604020202020204" pitchFamily="34" charset="0"/>
                        </a:rPr>
                        <a:t>108,068.53</a:t>
                      </a:r>
                    </a:p>
                  </a:txBody>
                  <a:tcPr marL="0" marR="3257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r" rtl="0" fontAlgn="t"/>
                      <a:r>
                        <a:rPr lang="en-US" sz="1400" b="1" i="0" u="none" strike="noStrike" dirty="0">
                          <a:solidFill>
                            <a:schemeClr val="bg1"/>
                          </a:solidFill>
                          <a:effectLst/>
                          <a:latin typeface="Arial" panose="020B0604020202020204" pitchFamily="34" charset="0"/>
                        </a:rPr>
                        <a:t>38,054.26</a:t>
                      </a:r>
                    </a:p>
                  </a:txBody>
                  <a:tcPr marL="0" marR="3257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r" rtl="0" fontAlgn="t"/>
                      <a:r>
                        <a:rPr lang="en-US" sz="1400" b="1" i="0" u="none" strike="noStrike" dirty="0">
                          <a:solidFill>
                            <a:schemeClr val="bg1"/>
                          </a:solidFill>
                          <a:effectLst/>
                          <a:latin typeface="Arial" panose="020B0604020202020204" pitchFamily="34" charset="0"/>
                        </a:rPr>
                        <a:t>24,871.77</a:t>
                      </a:r>
                    </a:p>
                  </a:txBody>
                  <a:tcPr marL="0" marR="3257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marL="0" algn="r" defTabSz="503972" rtl="0" eaLnBrk="1" fontAlgn="t" latinLnBrk="0" hangingPunct="1"/>
                      <a:r>
                        <a:rPr lang="en-US" sz="1400" b="1" i="0" u="none" strike="noStrike" kern="1200" dirty="0">
                          <a:solidFill>
                            <a:schemeClr val="bg1"/>
                          </a:solidFill>
                          <a:effectLst/>
                          <a:latin typeface="Arial" panose="020B0604020202020204" pitchFamily="34" charset="0"/>
                          <a:ea typeface="+mn-ea"/>
                          <a:cs typeface="+mn-cs"/>
                        </a:rPr>
                        <a:t>170,994.56</a:t>
                      </a:r>
                    </a:p>
                  </a:txBody>
                  <a:tcPr marL="0" marR="3429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extLst>
                  <a:ext uri="{0D108BD9-81ED-4DB2-BD59-A6C34878D82A}">
                    <a16:rowId xmlns:a16="http://schemas.microsoft.com/office/drawing/2014/main" val="312389145"/>
                  </a:ext>
                </a:extLst>
              </a:tr>
            </a:tbl>
          </a:graphicData>
        </a:graphic>
      </p:graphicFrame>
      <p:graphicFrame>
        <p:nvGraphicFramePr>
          <p:cNvPr id="9" name="Chart 8">
            <a:extLst>
              <a:ext uri="{FF2B5EF4-FFF2-40B4-BE49-F238E27FC236}">
                <a16:creationId xmlns:a16="http://schemas.microsoft.com/office/drawing/2014/main" id="{2506779F-402D-4063-8F12-B74E2FFA6535}"/>
              </a:ext>
            </a:extLst>
          </p:cNvPr>
          <p:cNvGraphicFramePr>
            <a:graphicFrameLocks/>
          </p:cNvGraphicFramePr>
          <p:nvPr>
            <p:extLst>
              <p:ext uri="{D42A27DB-BD31-4B8C-83A1-F6EECF244321}">
                <p14:modId xmlns:p14="http://schemas.microsoft.com/office/powerpoint/2010/main" val="2189990692"/>
              </p:ext>
            </p:extLst>
          </p:nvPr>
        </p:nvGraphicFramePr>
        <p:xfrm>
          <a:off x="216216" y="3502025"/>
          <a:ext cx="9472295" cy="30099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68313" y="0"/>
            <a:ext cx="9067800" cy="1258888"/>
          </a:xfrm>
        </p:spPr>
        <p:txBody>
          <a:bodyPr/>
          <a:lstStyle/>
          <a:p>
            <a:pPr algn="ct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n-US" sz="2400" b="1" u="sng" cap="none" dirty="0">
                <a:solidFill>
                  <a:schemeClr val="bg1"/>
                </a:solidFill>
              </a:rPr>
              <a:t>2022 Ocean Freight Exports In TEU’s </a:t>
            </a:r>
            <a:br>
              <a:rPr lang="en-US" altLang="en-US" sz="2400" b="1" u="sng" cap="none" dirty="0">
                <a:solidFill>
                  <a:schemeClr val="bg1"/>
                </a:solidFill>
              </a:rPr>
            </a:br>
            <a:r>
              <a:rPr lang="en-US" altLang="en-US" sz="2400" b="1" u="sng" cap="none" dirty="0">
                <a:solidFill>
                  <a:schemeClr val="bg1"/>
                </a:solidFill>
              </a:rPr>
              <a:t>Quarterly</a:t>
            </a:r>
          </a:p>
        </p:txBody>
      </p:sp>
      <p:sp>
        <p:nvSpPr>
          <p:cNvPr id="9" name="Rectangle 4"/>
          <p:cNvSpPr>
            <a:spLocks noChangeArrowheads="1"/>
          </p:cNvSpPr>
          <p:nvPr/>
        </p:nvSpPr>
        <p:spPr bwMode="auto">
          <a:xfrm>
            <a:off x="0" y="6548290"/>
            <a:ext cx="10080625" cy="1011385"/>
          </a:xfrm>
          <a:prstGeom prst="rect">
            <a:avLst/>
          </a:prstGeom>
          <a:solidFill>
            <a:srgbClr val="00B0F0">
              <a:alpha val="63136"/>
            </a:srgbClr>
          </a:solidFill>
          <a:ln w="9525" algn="ctr">
            <a:solidFill>
              <a:schemeClr val="tx1"/>
            </a:solidFill>
            <a:round/>
            <a:headEnd/>
            <a:tailEnd/>
          </a:ln>
        </p:spPr>
        <p:txBody>
          <a:bodyPr/>
          <a:lstStyle/>
          <a:p>
            <a:pPr marL="171450" indent="-171450">
              <a:buFont typeface="Arial" panose="020B0604020202020204" pitchFamily="34" charset="0"/>
              <a:buChar char="•"/>
            </a:pPr>
            <a:r>
              <a:rPr lang="en-US" altLang="en-US" sz="1400" b="1" dirty="0"/>
              <a:t>Laden &amp; Empty containers of Q3 in 2022 has recorded the lowest compared to last 4 years due to Local and Global economic Crisis.</a:t>
            </a:r>
          </a:p>
          <a:p>
            <a:pPr marL="171450" indent="-171450">
              <a:buFont typeface="Arial" panose="020B0604020202020204" pitchFamily="34" charset="0"/>
              <a:buChar char="•"/>
            </a:pPr>
            <a:endParaRPr lang="en-US" altLang="en-US" sz="1400" b="1" dirty="0"/>
          </a:p>
          <a:p>
            <a:pPr marL="171450" indent="-171450">
              <a:buFont typeface="Arial" panose="020B0604020202020204" pitchFamily="34" charset="0"/>
              <a:buChar char="•"/>
            </a:pPr>
            <a:endParaRPr lang="en-US" altLang="en-US" sz="1400" b="1" dirty="0"/>
          </a:p>
        </p:txBody>
      </p:sp>
      <p:graphicFrame>
        <p:nvGraphicFramePr>
          <p:cNvPr id="4" name="Table 3"/>
          <p:cNvGraphicFramePr>
            <a:graphicFrameLocks noGrp="1"/>
          </p:cNvGraphicFramePr>
          <p:nvPr>
            <p:extLst>
              <p:ext uri="{D42A27DB-BD31-4B8C-83A1-F6EECF244321}">
                <p14:modId xmlns:p14="http://schemas.microsoft.com/office/powerpoint/2010/main" val="1016199764"/>
              </p:ext>
            </p:extLst>
          </p:nvPr>
        </p:nvGraphicFramePr>
        <p:xfrm>
          <a:off x="0" y="3856038"/>
          <a:ext cx="10080625" cy="2660834"/>
        </p:xfrm>
        <a:graphic>
          <a:graphicData uri="http://schemas.openxmlformats.org/drawingml/2006/table">
            <a:tbl>
              <a:tblPr>
                <a:tableStyleId>{5C22544A-7EE6-4342-B048-85BDC9FD1C3A}</a:tableStyleId>
              </a:tblPr>
              <a:tblGrid>
                <a:gridCol w="1218537">
                  <a:extLst>
                    <a:ext uri="{9D8B030D-6E8A-4147-A177-3AD203B41FA5}">
                      <a16:colId xmlns:a16="http://schemas.microsoft.com/office/drawing/2014/main" val="246947811"/>
                    </a:ext>
                  </a:extLst>
                </a:gridCol>
                <a:gridCol w="886209">
                  <a:extLst>
                    <a:ext uri="{9D8B030D-6E8A-4147-A177-3AD203B41FA5}">
                      <a16:colId xmlns:a16="http://schemas.microsoft.com/office/drawing/2014/main" val="4114221243"/>
                    </a:ext>
                  </a:extLst>
                </a:gridCol>
                <a:gridCol w="886209">
                  <a:extLst>
                    <a:ext uri="{9D8B030D-6E8A-4147-A177-3AD203B41FA5}">
                      <a16:colId xmlns:a16="http://schemas.microsoft.com/office/drawing/2014/main" val="1913338632"/>
                    </a:ext>
                  </a:extLst>
                </a:gridCol>
                <a:gridCol w="924049">
                  <a:extLst>
                    <a:ext uri="{9D8B030D-6E8A-4147-A177-3AD203B41FA5}">
                      <a16:colId xmlns:a16="http://schemas.microsoft.com/office/drawing/2014/main" val="3169815155"/>
                    </a:ext>
                  </a:extLst>
                </a:gridCol>
                <a:gridCol w="848368">
                  <a:extLst>
                    <a:ext uri="{9D8B030D-6E8A-4147-A177-3AD203B41FA5}">
                      <a16:colId xmlns:a16="http://schemas.microsoft.com/office/drawing/2014/main" val="324721028"/>
                    </a:ext>
                  </a:extLst>
                </a:gridCol>
                <a:gridCol w="886209">
                  <a:extLst>
                    <a:ext uri="{9D8B030D-6E8A-4147-A177-3AD203B41FA5}">
                      <a16:colId xmlns:a16="http://schemas.microsoft.com/office/drawing/2014/main" val="2206105770"/>
                    </a:ext>
                  </a:extLst>
                </a:gridCol>
                <a:gridCol w="886209">
                  <a:extLst>
                    <a:ext uri="{9D8B030D-6E8A-4147-A177-3AD203B41FA5}">
                      <a16:colId xmlns:a16="http://schemas.microsoft.com/office/drawing/2014/main" val="2610961202"/>
                    </a:ext>
                  </a:extLst>
                </a:gridCol>
                <a:gridCol w="1015349">
                  <a:extLst>
                    <a:ext uri="{9D8B030D-6E8A-4147-A177-3AD203B41FA5}">
                      <a16:colId xmlns:a16="http://schemas.microsoft.com/office/drawing/2014/main" val="3275742924"/>
                    </a:ext>
                  </a:extLst>
                </a:gridCol>
                <a:gridCol w="757069">
                  <a:extLst>
                    <a:ext uri="{9D8B030D-6E8A-4147-A177-3AD203B41FA5}">
                      <a16:colId xmlns:a16="http://schemas.microsoft.com/office/drawing/2014/main" val="36624685"/>
                    </a:ext>
                  </a:extLst>
                </a:gridCol>
                <a:gridCol w="823859">
                  <a:extLst>
                    <a:ext uri="{9D8B030D-6E8A-4147-A177-3AD203B41FA5}">
                      <a16:colId xmlns:a16="http://schemas.microsoft.com/office/drawing/2014/main" val="209867871"/>
                    </a:ext>
                  </a:extLst>
                </a:gridCol>
                <a:gridCol w="948558">
                  <a:extLst>
                    <a:ext uri="{9D8B030D-6E8A-4147-A177-3AD203B41FA5}">
                      <a16:colId xmlns:a16="http://schemas.microsoft.com/office/drawing/2014/main" val="460226019"/>
                    </a:ext>
                  </a:extLst>
                </a:gridCol>
              </a:tblGrid>
              <a:tr h="212437">
                <a:tc rowSpan="3">
                  <a:txBody>
                    <a:bodyPr/>
                    <a:lstStyle/>
                    <a:p>
                      <a:pPr algn="ctr" fontAlgn="b"/>
                      <a:r>
                        <a:rPr lang="en-US" sz="1400" u="none" strike="noStrike" dirty="0">
                          <a:effectLst/>
                        </a:rPr>
                        <a:t> </a:t>
                      </a:r>
                      <a:endParaRPr lang="en-US" sz="1400" b="0" i="0" u="none" strike="noStrike" dirty="0">
                        <a:effectLst/>
                        <a:latin typeface="Arial" panose="020B0604020202020204" pitchFamily="34" charset="0"/>
                      </a:endParaRPr>
                    </a:p>
                  </a:txBody>
                  <a:tcPr marL="0" marR="0" marT="0" marB="0" anchor="b"/>
                </a:tc>
                <a:tc gridSpan="2">
                  <a:txBody>
                    <a:bodyPr/>
                    <a:lstStyle/>
                    <a:p>
                      <a:pPr algn="ctr" fontAlgn="ctr"/>
                      <a:r>
                        <a:rPr lang="en-US" sz="1400" b="1" u="none" strike="noStrike" dirty="0">
                          <a:solidFill>
                            <a:schemeClr val="tx1"/>
                          </a:solidFill>
                          <a:effectLst/>
                        </a:rPr>
                        <a:t>2018</a:t>
                      </a:r>
                      <a:endParaRPr lang="en-US" sz="1400" b="1" i="0" u="none" strike="noStrike" dirty="0">
                        <a:solidFill>
                          <a:schemeClr val="tx1"/>
                        </a:solidFill>
                        <a:effectLst/>
                        <a:latin typeface="Arial" panose="020B0604020202020204" pitchFamily="34" charset="0"/>
                      </a:endParaRPr>
                    </a:p>
                  </a:txBody>
                  <a:tcPr marL="0" marR="0" marT="0" marB="0" anchor="ctr">
                    <a:solidFill>
                      <a:srgbClr val="00B050"/>
                    </a:solidFill>
                  </a:tcPr>
                </a:tc>
                <a:tc hMerge="1">
                  <a:txBody>
                    <a:bodyPr/>
                    <a:lstStyle/>
                    <a:p>
                      <a:endParaRPr lang="en-US"/>
                    </a:p>
                  </a:txBody>
                  <a:tcPr/>
                </a:tc>
                <a:tc gridSpan="2">
                  <a:txBody>
                    <a:bodyPr/>
                    <a:lstStyle/>
                    <a:p>
                      <a:pPr algn="ctr" fontAlgn="ctr"/>
                      <a:r>
                        <a:rPr lang="en-US" sz="1400" b="1" u="none" strike="noStrike" dirty="0">
                          <a:solidFill>
                            <a:schemeClr val="tx1"/>
                          </a:solidFill>
                          <a:effectLst/>
                        </a:rPr>
                        <a:t>2019</a:t>
                      </a:r>
                      <a:endParaRPr lang="en-US" sz="1400" b="1" i="0" u="none" strike="noStrike" dirty="0">
                        <a:solidFill>
                          <a:schemeClr val="tx1"/>
                        </a:solidFill>
                        <a:effectLst/>
                        <a:latin typeface="Arial" panose="020B0604020202020204" pitchFamily="34" charset="0"/>
                      </a:endParaRPr>
                    </a:p>
                  </a:txBody>
                  <a:tcPr marL="0" marR="0" marT="0" marB="0" anchor="ctr">
                    <a:solidFill>
                      <a:srgbClr val="00B050"/>
                    </a:solidFill>
                  </a:tcPr>
                </a:tc>
                <a:tc hMerge="1">
                  <a:txBody>
                    <a:bodyPr/>
                    <a:lstStyle/>
                    <a:p>
                      <a:endParaRPr lang="en-US"/>
                    </a:p>
                  </a:txBody>
                  <a:tcPr/>
                </a:tc>
                <a:tc gridSpan="2">
                  <a:txBody>
                    <a:bodyPr/>
                    <a:lstStyle/>
                    <a:p>
                      <a:pPr algn="ctr" fontAlgn="ctr"/>
                      <a:r>
                        <a:rPr lang="en-US" sz="1400" b="1" u="none" strike="noStrike" dirty="0">
                          <a:solidFill>
                            <a:schemeClr val="tx1"/>
                          </a:solidFill>
                          <a:effectLst/>
                        </a:rPr>
                        <a:t>2020</a:t>
                      </a:r>
                      <a:endParaRPr lang="en-US" sz="1400" b="1" i="0" u="none" strike="noStrike" dirty="0">
                        <a:solidFill>
                          <a:schemeClr val="tx1"/>
                        </a:solidFill>
                        <a:effectLst/>
                        <a:latin typeface="Arial" panose="020B0604020202020204" pitchFamily="34" charset="0"/>
                      </a:endParaRPr>
                    </a:p>
                  </a:txBody>
                  <a:tcPr marL="0" marR="0" marT="0" marB="0" anchor="ctr">
                    <a:solidFill>
                      <a:srgbClr val="00B050"/>
                    </a:solidFill>
                  </a:tcPr>
                </a:tc>
                <a:tc hMerge="1">
                  <a:txBody>
                    <a:bodyPr/>
                    <a:lstStyle/>
                    <a:p>
                      <a:endParaRPr lang="en-US"/>
                    </a:p>
                  </a:txBody>
                  <a:tcPr/>
                </a:tc>
                <a:tc gridSpan="2">
                  <a:txBody>
                    <a:bodyPr/>
                    <a:lstStyle/>
                    <a:p>
                      <a:pPr algn="ctr" fontAlgn="ctr"/>
                      <a:r>
                        <a:rPr lang="en-US" sz="1400" b="1" u="none" strike="noStrike" dirty="0">
                          <a:solidFill>
                            <a:schemeClr val="tx1"/>
                          </a:solidFill>
                          <a:effectLst/>
                        </a:rPr>
                        <a:t>2021</a:t>
                      </a:r>
                      <a:endParaRPr lang="en-US" sz="1400" b="1" i="0" u="none" strike="noStrike" dirty="0">
                        <a:solidFill>
                          <a:schemeClr val="tx1"/>
                        </a:solidFill>
                        <a:effectLst/>
                        <a:latin typeface="Arial" panose="020B0604020202020204" pitchFamily="34" charset="0"/>
                      </a:endParaRPr>
                    </a:p>
                  </a:txBody>
                  <a:tcPr marL="0" marR="0" marT="0" marB="0" anchor="ctr">
                    <a:solidFill>
                      <a:srgbClr val="00B050"/>
                    </a:solidFill>
                  </a:tcPr>
                </a:tc>
                <a:tc hMerge="1">
                  <a:txBody>
                    <a:bodyPr/>
                    <a:lstStyle/>
                    <a:p>
                      <a:endParaRPr lang="en-US"/>
                    </a:p>
                  </a:txBody>
                  <a:tcPr/>
                </a:tc>
                <a:tc gridSpan="2">
                  <a:txBody>
                    <a:bodyPr/>
                    <a:lstStyle/>
                    <a:p>
                      <a:pPr algn="ctr" fontAlgn="ctr"/>
                      <a:r>
                        <a:rPr lang="en-US" sz="1400" b="1" u="none" strike="noStrike" dirty="0">
                          <a:solidFill>
                            <a:srgbClr val="FFFF00"/>
                          </a:solidFill>
                          <a:effectLst/>
                        </a:rPr>
                        <a:t>2022</a:t>
                      </a:r>
                      <a:endParaRPr lang="en-US" sz="1400" b="1" i="0" u="none" strike="noStrike" dirty="0">
                        <a:solidFill>
                          <a:srgbClr val="FFFF00"/>
                        </a:solidFill>
                        <a:effectLst/>
                        <a:latin typeface="Arial" panose="020B0604020202020204" pitchFamily="34" charset="0"/>
                      </a:endParaRPr>
                    </a:p>
                  </a:txBody>
                  <a:tcPr marL="0" marR="0" marT="0" marB="0" anchor="ctr">
                    <a:solidFill>
                      <a:srgbClr val="00B050"/>
                    </a:solidFill>
                  </a:tcPr>
                </a:tc>
                <a:tc hMerge="1">
                  <a:txBody>
                    <a:bodyPr/>
                    <a:lstStyle/>
                    <a:p>
                      <a:endParaRPr lang="en-US"/>
                    </a:p>
                  </a:txBody>
                  <a:tcPr/>
                </a:tc>
                <a:extLst>
                  <a:ext uri="{0D108BD9-81ED-4DB2-BD59-A6C34878D82A}">
                    <a16:rowId xmlns:a16="http://schemas.microsoft.com/office/drawing/2014/main" val="977620981"/>
                  </a:ext>
                </a:extLst>
              </a:tr>
              <a:tr h="212437">
                <a:tc vMerge="1">
                  <a:txBody>
                    <a:bodyPr/>
                    <a:lstStyle/>
                    <a:p>
                      <a:endParaRPr lang="en-US"/>
                    </a:p>
                  </a:txBody>
                  <a:tcPr/>
                </a:tc>
                <a:tc gridSpan="2">
                  <a:txBody>
                    <a:bodyPr/>
                    <a:lstStyle/>
                    <a:p>
                      <a:pPr algn="ctr" fontAlgn="ctr"/>
                      <a:r>
                        <a:rPr lang="en-US" sz="1400" b="1" u="none" strike="noStrike" dirty="0">
                          <a:effectLst/>
                        </a:rPr>
                        <a:t>Loading</a:t>
                      </a:r>
                      <a:endParaRPr lang="en-US" sz="1400" b="1" i="0" u="none" strike="noStrike" dirty="0">
                        <a:effectLst/>
                        <a:latin typeface="Arial" panose="020B0604020202020204" pitchFamily="34" charset="0"/>
                      </a:endParaRPr>
                    </a:p>
                  </a:txBody>
                  <a:tcPr marL="0" marR="0" marT="0" marB="0" anchor="ctr"/>
                </a:tc>
                <a:tc hMerge="1">
                  <a:txBody>
                    <a:bodyPr/>
                    <a:lstStyle/>
                    <a:p>
                      <a:endParaRPr lang="en-US"/>
                    </a:p>
                  </a:txBody>
                  <a:tcPr/>
                </a:tc>
                <a:tc gridSpan="2">
                  <a:txBody>
                    <a:bodyPr/>
                    <a:lstStyle/>
                    <a:p>
                      <a:pPr algn="ctr" fontAlgn="ctr"/>
                      <a:r>
                        <a:rPr lang="en-US" sz="1400" b="1" u="none" strike="noStrike" dirty="0">
                          <a:effectLst/>
                        </a:rPr>
                        <a:t>Loading</a:t>
                      </a:r>
                      <a:endParaRPr lang="en-US" sz="1400" b="1" i="0" u="none" strike="noStrike" dirty="0">
                        <a:effectLst/>
                        <a:latin typeface="Arial" panose="020B0604020202020204" pitchFamily="34" charset="0"/>
                      </a:endParaRPr>
                    </a:p>
                  </a:txBody>
                  <a:tcPr marL="0" marR="0" marT="0" marB="0" anchor="ctr"/>
                </a:tc>
                <a:tc hMerge="1">
                  <a:txBody>
                    <a:bodyPr/>
                    <a:lstStyle/>
                    <a:p>
                      <a:endParaRPr lang="en-US"/>
                    </a:p>
                  </a:txBody>
                  <a:tcPr/>
                </a:tc>
                <a:tc gridSpan="2">
                  <a:txBody>
                    <a:bodyPr/>
                    <a:lstStyle/>
                    <a:p>
                      <a:pPr algn="ctr" fontAlgn="ctr"/>
                      <a:r>
                        <a:rPr lang="en-US" sz="1400" b="1" u="none" strike="noStrike" dirty="0">
                          <a:effectLst/>
                        </a:rPr>
                        <a:t>Loading</a:t>
                      </a:r>
                      <a:endParaRPr lang="en-US" sz="1400" b="1" i="0" u="none" strike="noStrike" dirty="0">
                        <a:effectLst/>
                        <a:latin typeface="Arial" panose="020B0604020202020204" pitchFamily="34" charset="0"/>
                      </a:endParaRPr>
                    </a:p>
                  </a:txBody>
                  <a:tcPr marL="0" marR="0" marT="0" marB="0" anchor="ctr"/>
                </a:tc>
                <a:tc hMerge="1">
                  <a:txBody>
                    <a:bodyPr/>
                    <a:lstStyle/>
                    <a:p>
                      <a:endParaRPr lang="en-US"/>
                    </a:p>
                  </a:txBody>
                  <a:tcPr/>
                </a:tc>
                <a:tc gridSpan="2">
                  <a:txBody>
                    <a:bodyPr/>
                    <a:lstStyle/>
                    <a:p>
                      <a:pPr algn="ctr" fontAlgn="ctr"/>
                      <a:r>
                        <a:rPr lang="en-US" sz="1400" b="1" u="none" strike="noStrike" dirty="0">
                          <a:effectLst/>
                        </a:rPr>
                        <a:t>Loading</a:t>
                      </a:r>
                      <a:endParaRPr lang="en-US" sz="1400" b="1" i="0" u="none" strike="noStrike" dirty="0">
                        <a:effectLst/>
                        <a:latin typeface="Arial" panose="020B0604020202020204" pitchFamily="34" charset="0"/>
                      </a:endParaRPr>
                    </a:p>
                  </a:txBody>
                  <a:tcPr marL="0" marR="0" marT="0" marB="0" anchor="ctr"/>
                </a:tc>
                <a:tc hMerge="1">
                  <a:txBody>
                    <a:bodyPr/>
                    <a:lstStyle/>
                    <a:p>
                      <a:endParaRPr lang="en-US"/>
                    </a:p>
                  </a:txBody>
                  <a:tcPr/>
                </a:tc>
                <a:tc gridSpan="2">
                  <a:txBody>
                    <a:bodyPr/>
                    <a:lstStyle/>
                    <a:p>
                      <a:pPr algn="ctr" fontAlgn="ctr"/>
                      <a:r>
                        <a:rPr lang="en-US" sz="1400" b="1" u="none" strike="noStrike" dirty="0">
                          <a:solidFill>
                            <a:srgbClr val="000099"/>
                          </a:solidFill>
                          <a:effectLst/>
                        </a:rPr>
                        <a:t>Loading</a:t>
                      </a:r>
                      <a:endParaRPr lang="en-US" sz="1400" b="1" i="0" u="none" strike="noStrike" dirty="0">
                        <a:solidFill>
                          <a:srgbClr val="000099"/>
                        </a:solidFill>
                        <a:effectLst/>
                        <a:latin typeface="Arial" panose="020B0604020202020204" pitchFamily="34" charset="0"/>
                      </a:endParaRPr>
                    </a:p>
                  </a:txBody>
                  <a:tcPr marL="0" marR="0" marT="0" marB="0" anchor="ctr"/>
                </a:tc>
                <a:tc hMerge="1">
                  <a:txBody>
                    <a:bodyPr/>
                    <a:lstStyle/>
                    <a:p>
                      <a:endParaRPr lang="en-US"/>
                    </a:p>
                  </a:txBody>
                  <a:tcPr/>
                </a:tc>
                <a:extLst>
                  <a:ext uri="{0D108BD9-81ED-4DB2-BD59-A6C34878D82A}">
                    <a16:rowId xmlns:a16="http://schemas.microsoft.com/office/drawing/2014/main" val="1836587118"/>
                  </a:ext>
                </a:extLst>
              </a:tr>
              <a:tr h="221351">
                <a:tc vMerge="1">
                  <a:txBody>
                    <a:bodyPr/>
                    <a:lstStyle/>
                    <a:p>
                      <a:endParaRPr lang="en-US"/>
                    </a:p>
                  </a:txBody>
                  <a:tcPr/>
                </a:tc>
                <a:tc>
                  <a:txBody>
                    <a:bodyPr/>
                    <a:lstStyle/>
                    <a:p>
                      <a:pPr algn="l" fontAlgn="b"/>
                      <a:r>
                        <a:rPr lang="en-US" sz="1400" b="1" u="none" strike="noStrike" dirty="0">
                          <a:effectLst/>
                        </a:rPr>
                        <a:t>Laden</a:t>
                      </a:r>
                      <a:endParaRPr lang="en-US" sz="1400" b="1" i="0" u="none" strike="noStrike" dirty="0">
                        <a:effectLst/>
                        <a:latin typeface="Arial" panose="020B0604020202020204" pitchFamily="34" charset="0"/>
                      </a:endParaRPr>
                    </a:p>
                  </a:txBody>
                  <a:tcPr marL="0" marR="0" marT="0" marB="0" anchor="b"/>
                </a:tc>
                <a:tc>
                  <a:txBody>
                    <a:bodyPr/>
                    <a:lstStyle/>
                    <a:p>
                      <a:pPr algn="l" fontAlgn="b"/>
                      <a:r>
                        <a:rPr lang="en-US" sz="1400" b="1" u="none" strike="noStrike" dirty="0">
                          <a:effectLst/>
                        </a:rPr>
                        <a:t>Empty</a:t>
                      </a:r>
                      <a:endParaRPr lang="en-US" sz="1400" b="1" i="0" u="none" strike="noStrike" dirty="0">
                        <a:effectLst/>
                        <a:latin typeface="Arial" panose="020B0604020202020204" pitchFamily="34" charset="0"/>
                      </a:endParaRPr>
                    </a:p>
                  </a:txBody>
                  <a:tcPr marL="0" marR="0" marT="0" marB="0" anchor="b"/>
                </a:tc>
                <a:tc>
                  <a:txBody>
                    <a:bodyPr/>
                    <a:lstStyle/>
                    <a:p>
                      <a:pPr algn="l" fontAlgn="b"/>
                      <a:r>
                        <a:rPr lang="en-US" sz="1400" b="1" u="none" strike="noStrike" dirty="0">
                          <a:effectLst/>
                        </a:rPr>
                        <a:t>Laden</a:t>
                      </a:r>
                      <a:endParaRPr lang="en-US" sz="1400" b="1" i="0" u="none" strike="noStrike" dirty="0">
                        <a:effectLst/>
                        <a:latin typeface="Arial" panose="020B0604020202020204" pitchFamily="34" charset="0"/>
                      </a:endParaRPr>
                    </a:p>
                  </a:txBody>
                  <a:tcPr marL="0" marR="0" marT="0" marB="0" anchor="b"/>
                </a:tc>
                <a:tc>
                  <a:txBody>
                    <a:bodyPr/>
                    <a:lstStyle/>
                    <a:p>
                      <a:pPr algn="l" fontAlgn="b"/>
                      <a:r>
                        <a:rPr lang="en-US" sz="1400" b="1" u="none" strike="noStrike">
                          <a:effectLst/>
                        </a:rPr>
                        <a:t>Empty</a:t>
                      </a:r>
                      <a:endParaRPr lang="en-US" sz="1400" b="1" i="0" u="none" strike="noStrike">
                        <a:effectLst/>
                        <a:latin typeface="Arial" panose="020B0604020202020204" pitchFamily="34" charset="0"/>
                      </a:endParaRPr>
                    </a:p>
                  </a:txBody>
                  <a:tcPr marL="0" marR="0" marT="0" marB="0" anchor="b"/>
                </a:tc>
                <a:tc>
                  <a:txBody>
                    <a:bodyPr/>
                    <a:lstStyle/>
                    <a:p>
                      <a:pPr algn="l" fontAlgn="b"/>
                      <a:r>
                        <a:rPr lang="en-US" sz="1400" b="1" u="none" strike="noStrike">
                          <a:effectLst/>
                        </a:rPr>
                        <a:t>Laden</a:t>
                      </a:r>
                      <a:endParaRPr lang="en-US" sz="1400" b="1" i="0" u="none" strike="noStrike">
                        <a:effectLst/>
                        <a:latin typeface="Arial" panose="020B0604020202020204" pitchFamily="34" charset="0"/>
                      </a:endParaRPr>
                    </a:p>
                  </a:txBody>
                  <a:tcPr marL="0" marR="0" marT="0" marB="0" anchor="b"/>
                </a:tc>
                <a:tc>
                  <a:txBody>
                    <a:bodyPr/>
                    <a:lstStyle/>
                    <a:p>
                      <a:pPr algn="l" fontAlgn="b"/>
                      <a:r>
                        <a:rPr lang="en-US" sz="1400" b="1" u="none" strike="noStrike">
                          <a:effectLst/>
                        </a:rPr>
                        <a:t>Empty</a:t>
                      </a:r>
                      <a:endParaRPr lang="en-US" sz="1400" b="1" i="0" u="none" strike="noStrike">
                        <a:effectLst/>
                        <a:latin typeface="Arial" panose="020B0604020202020204" pitchFamily="34" charset="0"/>
                      </a:endParaRPr>
                    </a:p>
                  </a:txBody>
                  <a:tcPr marL="0" marR="0" marT="0" marB="0" anchor="b"/>
                </a:tc>
                <a:tc>
                  <a:txBody>
                    <a:bodyPr/>
                    <a:lstStyle/>
                    <a:p>
                      <a:pPr algn="l" fontAlgn="b"/>
                      <a:r>
                        <a:rPr lang="en-US" sz="1400" b="1" u="none" strike="noStrike">
                          <a:effectLst/>
                        </a:rPr>
                        <a:t>Laden</a:t>
                      </a:r>
                      <a:endParaRPr lang="en-US" sz="1400" b="1" i="0" u="none" strike="noStrike">
                        <a:effectLst/>
                        <a:latin typeface="Arial" panose="020B0604020202020204" pitchFamily="34" charset="0"/>
                      </a:endParaRPr>
                    </a:p>
                  </a:txBody>
                  <a:tcPr marL="0" marR="0" marT="0" marB="0" anchor="b"/>
                </a:tc>
                <a:tc>
                  <a:txBody>
                    <a:bodyPr/>
                    <a:lstStyle/>
                    <a:p>
                      <a:pPr algn="l" fontAlgn="b"/>
                      <a:r>
                        <a:rPr lang="en-US" sz="1400" b="1" u="none" strike="noStrike" dirty="0">
                          <a:effectLst/>
                        </a:rPr>
                        <a:t>Empty</a:t>
                      </a:r>
                      <a:endParaRPr lang="en-US" sz="1400" b="1" i="0" u="none" strike="noStrike" dirty="0">
                        <a:effectLst/>
                        <a:latin typeface="Arial" panose="020B0604020202020204" pitchFamily="34" charset="0"/>
                      </a:endParaRPr>
                    </a:p>
                  </a:txBody>
                  <a:tcPr marL="0" marR="0" marT="0" marB="0" anchor="b"/>
                </a:tc>
                <a:tc>
                  <a:txBody>
                    <a:bodyPr/>
                    <a:lstStyle/>
                    <a:p>
                      <a:pPr algn="l" fontAlgn="b"/>
                      <a:r>
                        <a:rPr lang="en-US" sz="1400" b="1" u="none" strike="noStrike" dirty="0">
                          <a:solidFill>
                            <a:srgbClr val="000099"/>
                          </a:solidFill>
                          <a:effectLst/>
                        </a:rPr>
                        <a:t>Laden</a:t>
                      </a:r>
                      <a:endParaRPr lang="en-US" sz="1400" b="1" i="0" u="none" strike="noStrike" dirty="0">
                        <a:solidFill>
                          <a:srgbClr val="000099"/>
                        </a:solidFill>
                        <a:effectLst/>
                        <a:latin typeface="Arial" panose="020B0604020202020204" pitchFamily="34" charset="0"/>
                      </a:endParaRPr>
                    </a:p>
                  </a:txBody>
                  <a:tcPr marL="0" marR="0" marT="0" marB="0" anchor="b"/>
                </a:tc>
                <a:tc>
                  <a:txBody>
                    <a:bodyPr/>
                    <a:lstStyle/>
                    <a:p>
                      <a:pPr algn="l" fontAlgn="b"/>
                      <a:r>
                        <a:rPr lang="en-US" sz="1400" b="1" u="none" strike="noStrike" dirty="0">
                          <a:solidFill>
                            <a:srgbClr val="000099"/>
                          </a:solidFill>
                          <a:effectLst/>
                        </a:rPr>
                        <a:t>Empty</a:t>
                      </a:r>
                      <a:endParaRPr lang="en-US" sz="1400" b="1" i="0" u="none" strike="noStrike" dirty="0">
                        <a:solidFill>
                          <a:srgbClr val="000099"/>
                        </a:solidFill>
                        <a:effectLst/>
                        <a:latin typeface="Arial" panose="020B0604020202020204" pitchFamily="34" charset="0"/>
                      </a:endParaRPr>
                    </a:p>
                  </a:txBody>
                  <a:tcPr marL="0" marR="0" marT="0" marB="0" anchor="b"/>
                </a:tc>
                <a:extLst>
                  <a:ext uri="{0D108BD9-81ED-4DB2-BD59-A6C34878D82A}">
                    <a16:rowId xmlns:a16="http://schemas.microsoft.com/office/drawing/2014/main" val="4274854774"/>
                  </a:ext>
                </a:extLst>
              </a:tr>
              <a:tr h="318805">
                <a:tc>
                  <a:txBody>
                    <a:bodyPr/>
                    <a:lstStyle/>
                    <a:p>
                      <a:pPr algn="l" fontAlgn="b"/>
                      <a:r>
                        <a:rPr lang="en-US" sz="1400" b="1" u="none" strike="noStrike" dirty="0">
                          <a:solidFill>
                            <a:schemeClr val="tx1"/>
                          </a:solidFill>
                          <a:effectLst/>
                        </a:rPr>
                        <a:t>1st Quarter</a:t>
                      </a:r>
                      <a:endParaRPr lang="en-US" sz="1400" b="1" i="0" u="none" strike="noStrike" dirty="0">
                        <a:solidFill>
                          <a:schemeClr val="tx1"/>
                        </a:solidFill>
                        <a:effectLst/>
                        <a:latin typeface="Arial" panose="020B0604020202020204" pitchFamily="34" charset="0"/>
                      </a:endParaRPr>
                    </a:p>
                  </a:txBody>
                  <a:tcPr marL="0" marR="0" marT="0" marB="0" anchor="b">
                    <a:solidFill>
                      <a:schemeClr val="accent6">
                        <a:lumMod val="75000"/>
                      </a:schemeClr>
                    </a:solidFill>
                  </a:tcPr>
                </a:tc>
                <a:tc>
                  <a:txBody>
                    <a:bodyPr/>
                    <a:lstStyle/>
                    <a:p>
                      <a:pPr algn="r" fontAlgn="b"/>
                      <a:r>
                        <a:rPr lang="en-US" sz="1400" b="1" u="none" strike="noStrike" dirty="0">
                          <a:effectLst/>
                        </a:rPr>
                        <a:t>76,437</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103,482</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80,896</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75,381</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73,563</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76,440</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82,132</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75,953</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solidFill>
                            <a:srgbClr val="000099"/>
                          </a:solidFill>
                          <a:effectLst/>
                        </a:rPr>
                        <a:t>79,059</a:t>
                      </a:r>
                      <a:endParaRPr lang="en-US" sz="1400" b="1" i="0" u="none" strike="noStrike" dirty="0">
                        <a:solidFill>
                          <a:srgbClr val="000099"/>
                        </a:solidFill>
                        <a:effectLst/>
                        <a:latin typeface="Arial" panose="020B0604020202020204" pitchFamily="34" charset="0"/>
                      </a:endParaRPr>
                    </a:p>
                  </a:txBody>
                  <a:tcPr marL="0" marR="0" marT="0" marB="0" anchor="b"/>
                </a:tc>
                <a:tc>
                  <a:txBody>
                    <a:bodyPr/>
                    <a:lstStyle/>
                    <a:p>
                      <a:pPr algn="r" fontAlgn="b"/>
                      <a:r>
                        <a:rPr lang="en-US" sz="1400" b="1" u="none" strike="noStrike" dirty="0">
                          <a:solidFill>
                            <a:srgbClr val="000099"/>
                          </a:solidFill>
                          <a:effectLst/>
                        </a:rPr>
                        <a:t>80,554</a:t>
                      </a:r>
                      <a:endParaRPr lang="en-US" sz="1400" b="1" i="0" u="none" strike="noStrike" dirty="0">
                        <a:solidFill>
                          <a:srgbClr val="000099"/>
                        </a:solidFill>
                        <a:effectLst/>
                        <a:latin typeface="Arial" panose="020B0604020202020204" pitchFamily="34" charset="0"/>
                      </a:endParaRPr>
                    </a:p>
                  </a:txBody>
                  <a:tcPr marL="0" marR="0" marT="0" marB="0" anchor="b"/>
                </a:tc>
                <a:extLst>
                  <a:ext uri="{0D108BD9-81ED-4DB2-BD59-A6C34878D82A}">
                    <a16:rowId xmlns:a16="http://schemas.microsoft.com/office/drawing/2014/main" val="2954171930"/>
                  </a:ext>
                </a:extLst>
              </a:tr>
              <a:tr h="313160">
                <a:tc>
                  <a:txBody>
                    <a:bodyPr/>
                    <a:lstStyle/>
                    <a:p>
                      <a:pPr algn="l" fontAlgn="b"/>
                      <a:r>
                        <a:rPr lang="en-US" sz="1400" b="1" u="none" strike="noStrike" dirty="0">
                          <a:solidFill>
                            <a:schemeClr val="tx1"/>
                          </a:solidFill>
                          <a:effectLst/>
                        </a:rPr>
                        <a:t>2nd Quarter</a:t>
                      </a:r>
                      <a:endParaRPr lang="en-US" sz="1400" b="1" i="0" u="none" strike="noStrike" dirty="0">
                        <a:solidFill>
                          <a:schemeClr val="tx1"/>
                        </a:solidFill>
                        <a:effectLst/>
                        <a:latin typeface="Arial" panose="020B0604020202020204" pitchFamily="34" charset="0"/>
                      </a:endParaRPr>
                    </a:p>
                  </a:txBody>
                  <a:tcPr marL="0" marR="0" marT="0" marB="0" anchor="b">
                    <a:solidFill>
                      <a:schemeClr val="accent6">
                        <a:lumMod val="75000"/>
                      </a:schemeClr>
                    </a:solidFill>
                  </a:tcPr>
                </a:tc>
                <a:tc>
                  <a:txBody>
                    <a:bodyPr/>
                    <a:lstStyle/>
                    <a:p>
                      <a:pPr marL="0" algn="r" defTabSz="503972" rtl="0" eaLnBrk="1" fontAlgn="b" latinLnBrk="0" hangingPunct="1"/>
                      <a:r>
                        <a:rPr lang="en-US" sz="1400" b="1" u="none" strike="noStrike" kern="1200" cap="none" baseline="0" dirty="0">
                          <a:solidFill>
                            <a:schemeClr val="dk1"/>
                          </a:solidFill>
                          <a:effectLst/>
                          <a:latin typeface="+mn-lt"/>
                          <a:ea typeface="+mn-ea"/>
                          <a:cs typeface="+mn-cs"/>
                        </a:rPr>
                        <a:t>70,265</a:t>
                      </a:r>
                    </a:p>
                  </a:txBody>
                  <a:tcPr marL="0" marR="0" marT="0" marB="0" anchor="b"/>
                </a:tc>
                <a:tc>
                  <a:txBody>
                    <a:bodyPr/>
                    <a:lstStyle/>
                    <a:p>
                      <a:pPr algn="r" fontAlgn="b"/>
                      <a:r>
                        <a:rPr lang="en-US" sz="1400" b="1" u="none" strike="noStrike" cap="none" baseline="0" dirty="0">
                          <a:effectLst/>
                        </a:rPr>
                        <a:t>93,287</a:t>
                      </a:r>
                      <a:endParaRPr lang="en-US" sz="1400" b="1" i="0" u="none" strike="noStrike" cap="none" baseline="0" dirty="0">
                        <a:effectLst/>
                        <a:latin typeface="Arial" panose="020B0604020202020204" pitchFamily="34" charset="0"/>
                      </a:endParaRPr>
                    </a:p>
                  </a:txBody>
                  <a:tcPr marL="0" marR="0" marT="0" marB="0" anchor="b"/>
                </a:tc>
                <a:tc>
                  <a:txBody>
                    <a:bodyPr/>
                    <a:lstStyle/>
                    <a:p>
                      <a:pPr algn="r" fontAlgn="b"/>
                      <a:r>
                        <a:rPr lang="en-US" sz="1400" b="1" u="none" strike="noStrike" cap="none" baseline="0" dirty="0">
                          <a:effectLst/>
                        </a:rPr>
                        <a:t>77,125</a:t>
                      </a:r>
                      <a:endParaRPr lang="en-US" sz="1400" b="1" i="0" u="none" strike="noStrike" cap="none" baseline="0" dirty="0">
                        <a:effectLst/>
                        <a:latin typeface="Arial" panose="020B0604020202020204" pitchFamily="34" charset="0"/>
                      </a:endParaRPr>
                    </a:p>
                  </a:txBody>
                  <a:tcPr marL="0" marR="0" marT="0" marB="0" anchor="b"/>
                </a:tc>
                <a:tc>
                  <a:txBody>
                    <a:bodyPr/>
                    <a:lstStyle/>
                    <a:p>
                      <a:pPr algn="r" fontAlgn="b"/>
                      <a:r>
                        <a:rPr lang="en-US" sz="1400" b="1" u="none" strike="noStrike" cap="none" baseline="0" dirty="0">
                          <a:effectLst/>
                        </a:rPr>
                        <a:t>82,566</a:t>
                      </a:r>
                      <a:endParaRPr lang="en-US" sz="1400" b="1" i="0" u="none" strike="noStrike" cap="none" baseline="0" dirty="0">
                        <a:effectLst/>
                        <a:latin typeface="Arial" panose="020B0604020202020204" pitchFamily="34" charset="0"/>
                      </a:endParaRPr>
                    </a:p>
                  </a:txBody>
                  <a:tcPr marL="0" marR="0" marT="0" marB="0" anchor="b"/>
                </a:tc>
                <a:tc>
                  <a:txBody>
                    <a:bodyPr/>
                    <a:lstStyle/>
                    <a:p>
                      <a:pPr algn="r" fontAlgn="b"/>
                      <a:r>
                        <a:rPr lang="en-US" sz="1400" b="1" u="none" strike="noStrike" cap="none" baseline="0" dirty="0">
                          <a:effectLst/>
                        </a:rPr>
                        <a:t>55,711</a:t>
                      </a:r>
                      <a:endParaRPr lang="en-US" sz="1400" b="1" i="0" u="none" strike="noStrike" cap="none" baseline="0" dirty="0">
                        <a:effectLst/>
                        <a:latin typeface="Arial" panose="020B0604020202020204" pitchFamily="34" charset="0"/>
                      </a:endParaRPr>
                    </a:p>
                  </a:txBody>
                  <a:tcPr marL="0" marR="0" marT="0" marB="0" anchor="b"/>
                </a:tc>
                <a:tc>
                  <a:txBody>
                    <a:bodyPr/>
                    <a:lstStyle/>
                    <a:p>
                      <a:pPr algn="r" fontAlgn="b"/>
                      <a:r>
                        <a:rPr lang="en-US" sz="1400" b="1" u="none" strike="noStrike" cap="none" baseline="0" dirty="0">
                          <a:effectLst/>
                        </a:rPr>
                        <a:t>56,508</a:t>
                      </a:r>
                      <a:endParaRPr lang="en-US" sz="1400" b="1" i="0" u="none" strike="noStrike" cap="none" baseline="0" dirty="0">
                        <a:effectLst/>
                        <a:latin typeface="Arial" panose="020B0604020202020204" pitchFamily="34" charset="0"/>
                      </a:endParaRPr>
                    </a:p>
                  </a:txBody>
                  <a:tcPr marL="0" marR="0" marT="0" marB="0" anchor="b"/>
                </a:tc>
                <a:tc>
                  <a:txBody>
                    <a:bodyPr/>
                    <a:lstStyle/>
                    <a:p>
                      <a:pPr algn="r" fontAlgn="b"/>
                      <a:r>
                        <a:rPr lang="en-US" sz="1400" b="1" u="none" strike="noStrike" cap="none" baseline="0" dirty="0">
                          <a:effectLst/>
                        </a:rPr>
                        <a:t>74,942</a:t>
                      </a:r>
                      <a:endParaRPr lang="en-US" sz="1400" b="1" i="0" u="none" strike="noStrike" cap="none" baseline="0" dirty="0">
                        <a:effectLst/>
                        <a:latin typeface="Arial" panose="020B0604020202020204" pitchFamily="34" charset="0"/>
                      </a:endParaRPr>
                    </a:p>
                  </a:txBody>
                  <a:tcPr marL="0" marR="0" marT="0" marB="0" anchor="b"/>
                </a:tc>
                <a:tc>
                  <a:txBody>
                    <a:bodyPr/>
                    <a:lstStyle/>
                    <a:p>
                      <a:pPr algn="r" fontAlgn="b"/>
                      <a:r>
                        <a:rPr lang="en-US" sz="1400" b="1" u="none" strike="noStrike" cap="none" baseline="0" dirty="0">
                          <a:effectLst/>
                        </a:rPr>
                        <a:t>74,195</a:t>
                      </a:r>
                      <a:endParaRPr lang="en-US" sz="1400" b="1" i="0" u="none" strike="noStrike" cap="none" baseline="0" dirty="0">
                        <a:effectLst/>
                        <a:latin typeface="Arial" panose="020B0604020202020204" pitchFamily="34" charset="0"/>
                      </a:endParaRPr>
                    </a:p>
                  </a:txBody>
                  <a:tcPr marL="0" marR="0" marT="0" marB="0" anchor="b"/>
                </a:tc>
                <a:tc>
                  <a:txBody>
                    <a:bodyPr/>
                    <a:lstStyle/>
                    <a:p>
                      <a:pPr algn="r" fontAlgn="b"/>
                      <a:r>
                        <a:rPr lang="en-US" sz="1400" b="1" u="none" strike="noStrike" cap="none" baseline="0" dirty="0">
                          <a:solidFill>
                            <a:srgbClr val="000099"/>
                          </a:solidFill>
                          <a:effectLst/>
                        </a:rPr>
                        <a:t> 77,751</a:t>
                      </a:r>
                      <a:endParaRPr lang="en-US" sz="1400" b="1" i="0" u="none" strike="noStrike" cap="none" baseline="0" dirty="0">
                        <a:solidFill>
                          <a:srgbClr val="000099"/>
                        </a:solidFill>
                        <a:effectLst/>
                        <a:latin typeface="Arial" panose="020B0604020202020204" pitchFamily="34" charset="0"/>
                      </a:endParaRPr>
                    </a:p>
                  </a:txBody>
                  <a:tcPr marL="0" marR="0" marT="0" marB="0" anchor="b"/>
                </a:tc>
                <a:tc>
                  <a:txBody>
                    <a:bodyPr/>
                    <a:lstStyle/>
                    <a:p>
                      <a:pPr algn="r" fontAlgn="b"/>
                      <a:r>
                        <a:rPr lang="en-US" sz="1400" b="1" u="none" strike="noStrike" dirty="0">
                          <a:solidFill>
                            <a:srgbClr val="000099"/>
                          </a:solidFill>
                          <a:effectLst/>
                        </a:rPr>
                        <a:t>55,535</a:t>
                      </a:r>
                      <a:endParaRPr lang="en-US" sz="1400" b="1" i="0" u="none" strike="noStrike" dirty="0">
                        <a:solidFill>
                          <a:srgbClr val="000099"/>
                        </a:solidFill>
                        <a:effectLst/>
                        <a:latin typeface="Arial" panose="020B0604020202020204" pitchFamily="34" charset="0"/>
                      </a:endParaRPr>
                    </a:p>
                  </a:txBody>
                  <a:tcPr marL="0" marR="0" marT="0" marB="0" anchor="b"/>
                </a:tc>
                <a:extLst>
                  <a:ext uri="{0D108BD9-81ED-4DB2-BD59-A6C34878D82A}">
                    <a16:rowId xmlns:a16="http://schemas.microsoft.com/office/drawing/2014/main" val="1049654892"/>
                  </a:ext>
                </a:extLst>
              </a:tr>
              <a:tr h="396363">
                <a:tc>
                  <a:txBody>
                    <a:bodyPr/>
                    <a:lstStyle/>
                    <a:p>
                      <a:pPr algn="l" fontAlgn="b"/>
                      <a:r>
                        <a:rPr lang="en-US" sz="1400" b="1" u="none" strike="noStrike" dirty="0">
                          <a:solidFill>
                            <a:schemeClr val="tx1"/>
                          </a:solidFill>
                          <a:effectLst/>
                        </a:rPr>
                        <a:t>3rd Quarter</a:t>
                      </a:r>
                      <a:endParaRPr lang="en-US" sz="1400" b="1" i="0" u="none" strike="noStrike" dirty="0">
                        <a:solidFill>
                          <a:schemeClr val="tx1"/>
                        </a:solidFill>
                        <a:effectLst/>
                        <a:latin typeface="Arial" panose="020B0604020202020204" pitchFamily="34" charset="0"/>
                      </a:endParaRPr>
                    </a:p>
                  </a:txBody>
                  <a:tcPr marL="0" marR="0" marT="0" marB="0" anchor="b">
                    <a:solidFill>
                      <a:schemeClr val="accent6">
                        <a:lumMod val="75000"/>
                      </a:schemeClr>
                    </a:solidFill>
                  </a:tcPr>
                </a:tc>
                <a:tc>
                  <a:txBody>
                    <a:bodyPr/>
                    <a:lstStyle/>
                    <a:p>
                      <a:pPr marL="0" algn="r" defTabSz="503972" rtl="0" eaLnBrk="1" fontAlgn="b" latinLnBrk="0" hangingPunct="1"/>
                      <a:r>
                        <a:rPr lang="en-US" sz="1400" b="1" u="none" strike="noStrike" kern="1200" cap="none" baseline="0" dirty="0">
                          <a:solidFill>
                            <a:schemeClr val="dk1"/>
                          </a:solidFill>
                          <a:effectLst/>
                          <a:latin typeface="+mn-lt"/>
                          <a:ea typeface="+mn-ea"/>
                          <a:cs typeface="+mn-cs"/>
                        </a:rPr>
                        <a:t>80,991</a:t>
                      </a:r>
                    </a:p>
                  </a:txBody>
                  <a:tcPr marL="0" marR="0" marT="0" marB="0" anchor="b"/>
                </a:tc>
                <a:tc>
                  <a:txBody>
                    <a:bodyPr/>
                    <a:lstStyle/>
                    <a:p>
                      <a:pPr algn="r" fontAlgn="b"/>
                      <a:r>
                        <a:rPr lang="en-US" sz="1400" b="1" u="none" strike="noStrike" cap="none" baseline="0" dirty="0">
                          <a:effectLst/>
                        </a:rPr>
                        <a:t>87,271</a:t>
                      </a:r>
                      <a:endParaRPr lang="en-US" sz="1400" b="1" i="0" u="none" strike="noStrike" cap="none" baseline="0" dirty="0">
                        <a:effectLst/>
                        <a:latin typeface="Arial" panose="020B0604020202020204" pitchFamily="34" charset="0"/>
                      </a:endParaRPr>
                    </a:p>
                  </a:txBody>
                  <a:tcPr marL="0" marR="0" marT="0" marB="0" anchor="b"/>
                </a:tc>
                <a:tc>
                  <a:txBody>
                    <a:bodyPr/>
                    <a:lstStyle/>
                    <a:p>
                      <a:pPr algn="r" fontAlgn="b"/>
                      <a:r>
                        <a:rPr lang="en-US" sz="1400" b="1" u="none" strike="noStrike" cap="none" baseline="0" dirty="0">
                          <a:effectLst/>
                        </a:rPr>
                        <a:t>82,320</a:t>
                      </a:r>
                      <a:endParaRPr lang="en-US" sz="1400" b="1" i="0" u="none" strike="noStrike" cap="none" baseline="0" dirty="0">
                        <a:effectLst/>
                        <a:latin typeface="Arial" panose="020B0604020202020204" pitchFamily="34" charset="0"/>
                      </a:endParaRPr>
                    </a:p>
                  </a:txBody>
                  <a:tcPr marL="0" marR="0" marT="0" marB="0" anchor="b"/>
                </a:tc>
                <a:tc>
                  <a:txBody>
                    <a:bodyPr/>
                    <a:lstStyle/>
                    <a:p>
                      <a:pPr algn="r" fontAlgn="b"/>
                      <a:r>
                        <a:rPr lang="en-US" sz="1400" b="1" u="none" strike="noStrike" cap="none" baseline="0" dirty="0">
                          <a:effectLst/>
                        </a:rPr>
                        <a:t>74,483</a:t>
                      </a:r>
                      <a:endParaRPr lang="en-US" sz="1400" b="1" i="0" u="none" strike="noStrike" cap="none" baseline="0" dirty="0">
                        <a:effectLst/>
                        <a:latin typeface="Arial" panose="020B0604020202020204" pitchFamily="34" charset="0"/>
                      </a:endParaRPr>
                    </a:p>
                  </a:txBody>
                  <a:tcPr marL="0" marR="0" marT="0" marB="0" anchor="b"/>
                </a:tc>
                <a:tc>
                  <a:txBody>
                    <a:bodyPr/>
                    <a:lstStyle/>
                    <a:p>
                      <a:pPr algn="r" fontAlgn="b"/>
                      <a:r>
                        <a:rPr lang="en-US" sz="1400" b="1" u="none" strike="noStrike" cap="none" baseline="0" dirty="0">
                          <a:effectLst/>
                        </a:rPr>
                        <a:t>80,291</a:t>
                      </a:r>
                      <a:endParaRPr lang="en-US" sz="1400" b="1" i="0" u="none" strike="noStrike" cap="none" baseline="0" dirty="0">
                        <a:effectLst/>
                        <a:latin typeface="Arial" panose="020B0604020202020204" pitchFamily="34" charset="0"/>
                      </a:endParaRPr>
                    </a:p>
                  </a:txBody>
                  <a:tcPr marL="0" marR="0" marT="0" marB="0" anchor="b"/>
                </a:tc>
                <a:tc>
                  <a:txBody>
                    <a:bodyPr/>
                    <a:lstStyle/>
                    <a:p>
                      <a:pPr algn="r" fontAlgn="b"/>
                      <a:r>
                        <a:rPr lang="en-US" sz="1400" b="1" u="none" strike="noStrike" cap="none" baseline="0" dirty="0">
                          <a:effectLst/>
                        </a:rPr>
                        <a:t>62,341</a:t>
                      </a:r>
                      <a:endParaRPr lang="en-US" sz="1400" b="1" i="0" u="none" strike="noStrike" cap="none" baseline="0" dirty="0">
                        <a:effectLst/>
                        <a:latin typeface="Arial" panose="020B0604020202020204" pitchFamily="34" charset="0"/>
                      </a:endParaRPr>
                    </a:p>
                  </a:txBody>
                  <a:tcPr marL="0" marR="0" marT="0" marB="0" anchor="b"/>
                </a:tc>
                <a:tc>
                  <a:txBody>
                    <a:bodyPr/>
                    <a:lstStyle/>
                    <a:p>
                      <a:pPr algn="r" fontAlgn="ctr"/>
                      <a:r>
                        <a:rPr lang="en-US" sz="1400" b="1" u="none" strike="noStrike" cap="none" baseline="0" dirty="0">
                          <a:effectLst/>
                        </a:rPr>
                        <a:t>80,409</a:t>
                      </a:r>
                      <a:endParaRPr lang="en-US" sz="1400" b="1" i="0" u="none" strike="noStrike" cap="none" baseline="0" dirty="0">
                        <a:effectLst/>
                        <a:latin typeface="Arial" panose="020B0604020202020204" pitchFamily="34" charset="0"/>
                      </a:endParaRPr>
                    </a:p>
                  </a:txBody>
                  <a:tcPr marL="0" marR="0" marT="0" marB="0" anchor="ctr"/>
                </a:tc>
                <a:tc>
                  <a:txBody>
                    <a:bodyPr/>
                    <a:lstStyle/>
                    <a:p>
                      <a:pPr algn="r" fontAlgn="ctr"/>
                      <a:r>
                        <a:rPr lang="en-US" sz="1400" b="1" u="none" strike="noStrike" cap="none" baseline="0" dirty="0">
                          <a:effectLst/>
                        </a:rPr>
                        <a:t>63,011</a:t>
                      </a:r>
                      <a:endParaRPr lang="en-US" sz="1400" b="1" i="0" u="none" strike="noStrike" cap="none" baseline="0" dirty="0">
                        <a:effectLst/>
                        <a:latin typeface="Arial" panose="020B0604020202020204" pitchFamily="34" charset="0"/>
                      </a:endParaRPr>
                    </a:p>
                  </a:txBody>
                  <a:tcPr marL="0" marR="0" marT="0" marB="0" anchor="ctr"/>
                </a:tc>
                <a:tc>
                  <a:txBody>
                    <a:bodyPr/>
                    <a:lstStyle/>
                    <a:p>
                      <a:pPr marL="0" indent="0" algn="r" defTabSz="503972" rtl="0" eaLnBrk="1" fontAlgn="b" latinLnBrk="0" hangingPunct="1">
                        <a:buFont typeface="+mj-lt"/>
                        <a:buNone/>
                      </a:pPr>
                      <a:r>
                        <a:rPr lang="en-US" sz="1400" b="1" u="none" strike="noStrike" kern="1200" cap="none" baseline="0" dirty="0">
                          <a:solidFill>
                            <a:srgbClr val="000099"/>
                          </a:solidFill>
                          <a:effectLst/>
                          <a:latin typeface="+mn-lt"/>
                          <a:ea typeface="+mn-ea"/>
                          <a:cs typeface="+mn-cs"/>
                        </a:rPr>
                        <a:t>    77,143 </a:t>
                      </a:r>
                    </a:p>
                  </a:txBody>
                  <a:tcPr marL="0" marR="0" marT="0" marB="0" anchor="ctr"/>
                </a:tc>
                <a:tc>
                  <a:txBody>
                    <a:bodyPr/>
                    <a:lstStyle/>
                    <a:p>
                      <a:pPr marL="0" algn="r" defTabSz="503972" rtl="0" eaLnBrk="1" fontAlgn="b" latinLnBrk="0" hangingPunct="1"/>
                      <a:r>
                        <a:rPr lang="en-US" sz="1400" b="1" u="none" strike="noStrike" kern="1200" dirty="0">
                          <a:solidFill>
                            <a:srgbClr val="000099"/>
                          </a:solidFill>
                          <a:effectLst/>
                          <a:latin typeface="+mn-lt"/>
                          <a:ea typeface="+mn-ea"/>
                          <a:cs typeface="+mn-cs"/>
                        </a:rPr>
                        <a:t>  36,462 </a:t>
                      </a:r>
                    </a:p>
                  </a:txBody>
                  <a:tcPr marL="0" marR="0" marT="0" marB="0" anchor="ctr"/>
                </a:tc>
                <a:extLst>
                  <a:ext uri="{0D108BD9-81ED-4DB2-BD59-A6C34878D82A}">
                    <a16:rowId xmlns:a16="http://schemas.microsoft.com/office/drawing/2014/main" val="582243343"/>
                  </a:ext>
                </a:extLst>
              </a:tr>
              <a:tr h="344355">
                <a:tc>
                  <a:txBody>
                    <a:bodyPr/>
                    <a:lstStyle/>
                    <a:p>
                      <a:pPr algn="l" fontAlgn="b"/>
                      <a:r>
                        <a:rPr lang="en-US" sz="1400" b="1" u="none" strike="noStrike" dirty="0">
                          <a:solidFill>
                            <a:schemeClr val="tx1"/>
                          </a:solidFill>
                          <a:effectLst/>
                        </a:rPr>
                        <a:t>4th Quarter</a:t>
                      </a:r>
                      <a:endParaRPr lang="en-US" sz="1400" b="1" i="0" u="none" strike="noStrike" dirty="0">
                        <a:solidFill>
                          <a:schemeClr val="tx1"/>
                        </a:solidFill>
                        <a:effectLst/>
                        <a:latin typeface="Arial" panose="020B0604020202020204" pitchFamily="34" charset="0"/>
                      </a:endParaRPr>
                    </a:p>
                  </a:txBody>
                  <a:tcPr marL="0" marR="0" marT="0" marB="0" anchor="b">
                    <a:solidFill>
                      <a:schemeClr val="accent6">
                        <a:lumMod val="75000"/>
                      </a:schemeClr>
                    </a:solidFill>
                  </a:tcPr>
                </a:tc>
                <a:tc>
                  <a:txBody>
                    <a:bodyPr/>
                    <a:lstStyle/>
                    <a:p>
                      <a:pPr marL="0" algn="r" defTabSz="503972" rtl="0" eaLnBrk="1" fontAlgn="b" latinLnBrk="0" hangingPunct="1"/>
                      <a:r>
                        <a:rPr lang="en-US" sz="1400" b="1" u="none" strike="noStrike" kern="1200" cap="none" baseline="0" dirty="0">
                          <a:solidFill>
                            <a:schemeClr val="dk1"/>
                          </a:solidFill>
                          <a:effectLst/>
                          <a:latin typeface="+mn-lt"/>
                          <a:ea typeface="+mn-ea"/>
                          <a:cs typeface="+mn-cs"/>
                        </a:rPr>
                        <a:t>77,500</a:t>
                      </a:r>
                    </a:p>
                  </a:txBody>
                  <a:tcPr marL="0" marR="0" marT="0" marB="0" anchor="b"/>
                </a:tc>
                <a:tc>
                  <a:txBody>
                    <a:bodyPr/>
                    <a:lstStyle/>
                    <a:p>
                      <a:pPr algn="r" fontAlgn="b"/>
                      <a:r>
                        <a:rPr lang="en-US" sz="1400" b="1" u="none" strike="noStrike" cap="none" baseline="0" dirty="0">
                          <a:effectLst/>
                        </a:rPr>
                        <a:t>85,614</a:t>
                      </a:r>
                      <a:endParaRPr lang="en-US" sz="1400" b="1" i="0" u="none" strike="noStrike" cap="none" baseline="0" dirty="0">
                        <a:effectLst/>
                        <a:latin typeface="Arial" panose="020B0604020202020204" pitchFamily="34" charset="0"/>
                      </a:endParaRPr>
                    </a:p>
                  </a:txBody>
                  <a:tcPr marL="0" marR="0" marT="0" marB="0" anchor="b"/>
                </a:tc>
                <a:tc>
                  <a:txBody>
                    <a:bodyPr/>
                    <a:lstStyle/>
                    <a:p>
                      <a:pPr algn="r" fontAlgn="b"/>
                      <a:r>
                        <a:rPr lang="en-US" sz="1400" b="1" u="none" strike="noStrike" cap="none" baseline="0" dirty="0">
                          <a:effectLst/>
                        </a:rPr>
                        <a:t>78,697</a:t>
                      </a:r>
                      <a:endParaRPr lang="en-US" sz="1400" b="1" i="0" u="none" strike="noStrike" cap="none" baseline="0" dirty="0">
                        <a:effectLst/>
                        <a:latin typeface="Arial" panose="020B0604020202020204" pitchFamily="34" charset="0"/>
                      </a:endParaRPr>
                    </a:p>
                  </a:txBody>
                  <a:tcPr marL="0" marR="0" marT="0" marB="0" anchor="b"/>
                </a:tc>
                <a:tc>
                  <a:txBody>
                    <a:bodyPr/>
                    <a:lstStyle/>
                    <a:p>
                      <a:pPr algn="r" fontAlgn="b"/>
                      <a:r>
                        <a:rPr lang="en-US" sz="1400" b="1" u="none" strike="noStrike" cap="none" baseline="0" dirty="0">
                          <a:effectLst/>
                        </a:rPr>
                        <a:t>85,654</a:t>
                      </a:r>
                      <a:endParaRPr lang="en-US" sz="1400" b="1" i="0" u="none" strike="noStrike" cap="none" baseline="0" dirty="0">
                        <a:effectLst/>
                        <a:latin typeface="Arial" panose="020B0604020202020204" pitchFamily="34" charset="0"/>
                      </a:endParaRPr>
                    </a:p>
                  </a:txBody>
                  <a:tcPr marL="0" marR="0" marT="0" marB="0" anchor="b"/>
                </a:tc>
                <a:tc>
                  <a:txBody>
                    <a:bodyPr/>
                    <a:lstStyle/>
                    <a:p>
                      <a:pPr algn="r" fontAlgn="b"/>
                      <a:r>
                        <a:rPr lang="en-US" sz="1400" b="1" u="none" strike="noStrike" cap="none" baseline="0" dirty="0">
                          <a:effectLst/>
                        </a:rPr>
                        <a:t>71,512</a:t>
                      </a:r>
                      <a:endParaRPr lang="en-US" sz="1400" b="1" i="0" u="none" strike="noStrike" cap="none" baseline="0" dirty="0">
                        <a:effectLst/>
                        <a:latin typeface="Arial" panose="020B0604020202020204" pitchFamily="34" charset="0"/>
                      </a:endParaRPr>
                    </a:p>
                  </a:txBody>
                  <a:tcPr marL="0" marR="0" marT="0" marB="0" anchor="b"/>
                </a:tc>
                <a:tc>
                  <a:txBody>
                    <a:bodyPr/>
                    <a:lstStyle/>
                    <a:p>
                      <a:pPr algn="r" fontAlgn="b"/>
                      <a:r>
                        <a:rPr lang="en-US" sz="1400" b="1" u="none" strike="noStrike" cap="none" baseline="0" dirty="0">
                          <a:effectLst/>
                        </a:rPr>
                        <a:t>69,722</a:t>
                      </a:r>
                      <a:endParaRPr lang="en-US" sz="1400" b="1" i="0" u="none" strike="noStrike" cap="none" baseline="0" dirty="0">
                        <a:effectLst/>
                        <a:latin typeface="Arial" panose="020B0604020202020204" pitchFamily="34" charset="0"/>
                      </a:endParaRPr>
                    </a:p>
                  </a:txBody>
                  <a:tcPr marL="0" marR="0" marT="0" marB="0" anchor="b"/>
                </a:tc>
                <a:tc>
                  <a:txBody>
                    <a:bodyPr/>
                    <a:lstStyle/>
                    <a:p>
                      <a:pPr algn="r" fontAlgn="ctr"/>
                      <a:r>
                        <a:rPr lang="en-US" sz="1400" b="1" u="none" strike="noStrike" cap="none" baseline="0" dirty="0">
                          <a:effectLst/>
                        </a:rPr>
                        <a:t>80,623</a:t>
                      </a:r>
                      <a:endParaRPr lang="en-US" sz="1400" b="1" i="0" u="none" strike="noStrike" cap="none" baseline="0" dirty="0">
                        <a:effectLst/>
                        <a:latin typeface="Arial" panose="020B0604020202020204" pitchFamily="34" charset="0"/>
                      </a:endParaRPr>
                    </a:p>
                  </a:txBody>
                  <a:tcPr marL="0" marR="0" marT="0" marB="0" anchor="ctr"/>
                </a:tc>
                <a:tc>
                  <a:txBody>
                    <a:bodyPr/>
                    <a:lstStyle/>
                    <a:p>
                      <a:pPr algn="r" fontAlgn="ctr"/>
                      <a:r>
                        <a:rPr lang="en-US" sz="1400" b="1" u="none" strike="noStrike" cap="none" baseline="0" dirty="0">
                          <a:effectLst/>
                        </a:rPr>
                        <a:t>65,355</a:t>
                      </a:r>
                      <a:endParaRPr lang="en-US" sz="1400" b="1" i="0" u="none" strike="noStrike" cap="none" baseline="0" dirty="0">
                        <a:effectLst/>
                        <a:latin typeface="Arial" panose="020B0604020202020204" pitchFamily="34" charset="0"/>
                      </a:endParaRPr>
                    </a:p>
                  </a:txBody>
                  <a:tcPr marL="0" marR="0" marT="0" marB="0" anchor="ctr"/>
                </a:tc>
                <a:tc>
                  <a:txBody>
                    <a:bodyPr/>
                    <a:lstStyle/>
                    <a:p>
                      <a:pPr marL="0" algn="r" defTabSz="503972" rtl="0" eaLnBrk="1" fontAlgn="b" latinLnBrk="0" hangingPunct="1"/>
                      <a:r>
                        <a:rPr lang="en-US" sz="1400" b="1" u="none" strike="noStrike" kern="1200" cap="none" baseline="0" dirty="0">
                          <a:solidFill>
                            <a:srgbClr val="000099"/>
                          </a:solidFill>
                          <a:effectLst/>
                          <a:latin typeface="+mn-lt"/>
                          <a:ea typeface="+mn-ea"/>
                          <a:cs typeface="+mn-cs"/>
                        </a:rPr>
                        <a:t>67,494 </a:t>
                      </a:r>
                    </a:p>
                  </a:txBody>
                  <a:tcPr marL="0" marR="0" marT="0" marB="0" anchor="ctr"/>
                </a:tc>
                <a:tc>
                  <a:txBody>
                    <a:bodyPr/>
                    <a:lstStyle/>
                    <a:p>
                      <a:pPr marL="0" algn="r" defTabSz="503972" rtl="0" eaLnBrk="1" fontAlgn="b" latinLnBrk="0" hangingPunct="1"/>
                      <a:r>
                        <a:rPr lang="en-US" sz="1400" b="1" u="none" strike="noStrike" kern="1200" cap="none" baseline="0" dirty="0">
                          <a:solidFill>
                            <a:srgbClr val="000099"/>
                          </a:solidFill>
                          <a:effectLst/>
                          <a:latin typeface="+mn-lt"/>
                          <a:ea typeface="+mn-ea"/>
                          <a:cs typeface="+mn-cs"/>
                        </a:rPr>
                        <a:t>47,892 </a:t>
                      </a:r>
                    </a:p>
                  </a:txBody>
                  <a:tcPr marL="0" marR="0" marT="0" marB="0" anchor="ctr"/>
                </a:tc>
                <a:extLst>
                  <a:ext uri="{0D108BD9-81ED-4DB2-BD59-A6C34878D82A}">
                    <a16:rowId xmlns:a16="http://schemas.microsoft.com/office/drawing/2014/main" val="2704930738"/>
                  </a:ext>
                </a:extLst>
              </a:tr>
              <a:tr h="584836">
                <a:tc>
                  <a:txBody>
                    <a:bodyPr/>
                    <a:lstStyle/>
                    <a:p>
                      <a:pPr algn="ctr" fontAlgn="b"/>
                      <a:r>
                        <a:rPr lang="en-US" sz="1600" b="1" u="none" strike="noStrike" dirty="0">
                          <a:effectLst/>
                        </a:rPr>
                        <a:t>Total</a:t>
                      </a:r>
                      <a:endParaRPr lang="en-US" sz="1600" b="1" i="0" u="none" strike="noStrike" dirty="0">
                        <a:effectLst/>
                        <a:latin typeface="Arial" panose="020B0604020202020204" pitchFamily="34" charset="0"/>
                      </a:endParaRPr>
                    </a:p>
                  </a:txBody>
                  <a:tcPr marL="0" marR="0" marT="0" marB="0" anchor="b"/>
                </a:tc>
                <a:tc>
                  <a:txBody>
                    <a:bodyPr/>
                    <a:lstStyle/>
                    <a:p>
                      <a:pPr marL="0" algn="r" defTabSz="503972" rtl="0" eaLnBrk="1" fontAlgn="b" latinLnBrk="0" hangingPunct="1"/>
                      <a:r>
                        <a:rPr lang="en-US" sz="1400" b="1" u="none" strike="noStrike" kern="1200" cap="none" baseline="0" dirty="0">
                          <a:solidFill>
                            <a:schemeClr val="dk1"/>
                          </a:solidFill>
                          <a:effectLst/>
                          <a:latin typeface="+mn-lt"/>
                          <a:ea typeface="+mn-ea"/>
                          <a:cs typeface="+mn-cs"/>
                        </a:rPr>
                        <a:t>305,193</a:t>
                      </a:r>
                    </a:p>
                  </a:txBody>
                  <a:tcPr marL="0" marR="0" marT="0" marB="0" anchor="b"/>
                </a:tc>
                <a:tc>
                  <a:txBody>
                    <a:bodyPr/>
                    <a:lstStyle/>
                    <a:p>
                      <a:pPr algn="r" fontAlgn="b"/>
                      <a:r>
                        <a:rPr lang="en-US" sz="1400" b="1" u="none" strike="noStrike" cap="none" baseline="0" dirty="0">
                          <a:effectLst/>
                        </a:rPr>
                        <a:t>369,654</a:t>
                      </a:r>
                      <a:endParaRPr lang="en-US" sz="1400" b="1" i="0" u="none" strike="noStrike" cap="none" baseline="0" dirty="0">
                        <a:effectLst/>
                        <a:latin typeface="Arial" panose="020B0604020202020204" pitchFamily="34" charset="0"/>
                      </a:endParaRPr>
                    </a:p>
                  </a:txBody>
                  <a:tcPr marL="0" marR="0" marT="0" marB="0" anchor="b"/>
                </a:tc>
                <a:tc>
                  <a:txBody>
                    <a:bodyPr/>
                    <a:lstStyle/>
                    <a:p>
                      <a:pPr algn="r" fontAlgn="b"/>
                      <a:r>
                        <a:rPr lang="en-US" sz="1400" b="1" u="none" strike="noStrike" cap="none" baseline="0" dirty="0">
                          <a:effectLst/>
                        </a:rPr>
                        <a:t>319,038</a:t>
                      </a:r>
                      <a:endParaRPr lang="en-US" sz="1400" b="1" i="0" u="none" strike="noStrike" cap="none" baseline="0" dirty="0">
                        <a:effectLst/>
                        <a:latin typeface="Arial" panose="020B0604020202020204" pitchFamily="34" charset="0"/>
                      </a:endParaRPr>
                    </a:p>
                  </a:txBody>
                  <a:tcPr marL="0" marR="0" marT="0" marB="0" anchor="b"/>
                </a:tc>
                <a:tc>
                  <a:txBody>
                    <a:bodyPr/>
                    <a:lstStyle/>
                    <a:p>
                      <a:pPr algn="r" fontAlgn="b"/>
                      <a:r>
                        <a:rPr lang="en-US" sz="1400" b="1" u="none" strike="noStrike" cap="none" baseline="0" dirty="0">
                          <a:effectLst/>
                        </a:rPr>
                        <a:t>318,084</a:t>
                      </a:r>
                      <a:endParaRPr lang="en-US" sz="1400" b="1" i="0" u="none" strike="noStrike" cap="none" baseline="0" dirty="0">
                        <a:effectLst/>
                        <a:latin typeface="Arial" panose="020B0604020202020204" pitchFamily="34" charset="0"/>
                      </a:endParaRPr>
                    </a:p>
                  </a:txBody>
                  <a:tcPr marL="0" marR="0" marT="0" marB="0" anchor="b"/>
                </a:tc>
                <a:tc>
                  <a:txBody>
                    <a:bodyPr/>
                    <a:lstStyle/>
                    <a:p>
                      <a:pPr algn="r" fontAlgn="b"/>
                      <a:r>
                        <a:rPr lang="en-US" sz="1400" b="1" u="none" strike="noStrike" cap="none" baseline="0" dirty="0">
                          <a:effectLst/>
                        </a:rPr>
                        <a:t>281,077</a:t>
                      </a:r>
                      <a:endParaRPr lang="en-US" sz="1400" b="1" i="0" u="none" strike="noStrike" cap="none" baseline="0" dirty="0">
                        <a:effectLst/>
                        <a:latin typeface="Arial" panose="020B0604020202020204" pitchFamily="34" charset="0"/>
                      </a:endParaRPr>
                    </a:p>
                  </a:txBody>
                  <a:tcPr marL="0" marR="0" marT="0" marB="0" anchor="b"/>
                </a:tc>
                <a:tc>
                  <a:txBody>
                    <a:bodyPr/>
                    <a:lstStyle/>
                    <a:p>
                      <a:pPr algn="r" fontAlgn="b"/>
                      <a:r>
                        <a:rPr lang="en-US" sz="1400" b="1" u="none" strike="noStrike" cap="none" baseline="0" dirty="0">
                          <a:effectLst/>
                        </a:rPr>
                        <a:t>265,011</a:t>
                      </a:r>
                      <a:endParaRPr lang="en-US" sz="1400" b="1" i="0" u="none" strike="noStrike" cap="none" baseline="0" dirty="0">
                        <a:effectLst/>
                        <a:latin typeface="Arial" panose="020B0604020202020204" pitchFamily="34" charset="0"/>
                      </a:endParaRPr>
                    </a:p>
                  </a:txBody>
                  <a:tcPr marL="0" marR="0" marT="0" marB="0" anchor="b"/>
                </a:tc>
                <a:tc>
                  <a:txBody>
                    <a:bodyPr/>
                    <a:lstStyle/>
                    <a:p>
                      <a:pPr marL="0" algn="r" defTabSz="503972" rtl="0" eaLnBrk="1" fontAlgn="ctr" latinLnBrk="0" hangingPunct="1"/>
                      <a:r>
                        <a:rPr lang="en-US" sz="1400" b="1" u="none" strike="noStrike" kern="1200" cap="none" baseline="0" dirty="0">
                          <a:solidFill>
                            <a:schemeClr val="dk1"/>
                          </a:solidFill>
                          <a:effectLst/>
                          <a:latin typeface="+mn-lt"/>
                          <a:ea typeface="+mn-ea"/>
                          <a:cs typeface="+mn-cs"/>
                        </a:rPr>
                        <a:t>         </a:t>
                      </a:r>
                    </a:p>
                    <a:p>
                      <a:pPr marL="0" algn="r" defTabSz="503972" rtl="0" eaLnBrk="1" fontAlgn="ctr" latinLnBrk="0" hangingPunct="1"/>
                      <a:endParaRPr lang="en-US" sz="1400" b="1" u="none" strike="noStrike" kern="1200" cap="none" baseline="0" dirty="0">
                        <a:solidFill>
                          <a:schemeClr val="dk1"/>
                        </a:solidFill>
                        <a:effectLst/>
                        <a:latin typeface="+mn-lt"/>
                        <a:ea typeface="+mn-ea"/>
                        <a:cs typeface="+mn-cs"/>
                      </a:endParaRPr>
                    </a:p>
                    <a:p>
                      <a:pPr marL="0" algn="r" defTabSz="503972" rtl="0" eaLnBrk="1" fontAlgn="ctr" latinLnBrk="0" hangingPunct="1"/>
                      <a:r>
                        <a:rPr lang="en-US" sz="1400" b="1" u="none" strike="noStrike" kern="1200" cap="none" baseline="0" dirty="0">
                          <a:solidFill>
                            <a:schemeClr val="dk1"/>
                          </a:solidFill>
                          <a:effectLst/>
                          <a:latin typeface="+mn-lt"/>
                          <a:ea typeface="+mn-ea"/>
                          <a:cs typeface="+mn-cs"/>
                        </a:rPr>
                        <a:t>318,106</a:t>
                      </a:r>
                    </a:p>
                  </a:txBody>
                  <a:tcPr marL="0" marR="0" marT="0" marB="0" anchor="ctr"/>
                </a:tc>
                <a:tc>
                  <a:txBody>
                    <a:bodyPr/>
                    <a:lstStyle/>
                    <a:p>
                      <a:pPr marL="0" algn="r" defTabSz="503972" rtl="0" eaLnBrk="1" fontAlgn="ctr" latinLnBrk="0" hangingPunct="1"/>
                      <a:r>
                        <a:rPr lang="en-US" sz="1400" b="1" u="none" strike="noStrike" kern="1200" cap="none" baseline="0" dirty="0">
                          <a:solidFill>
                            <a:schemeClr val="dk1"/>
                          </a:solidFill>
                          <a:effectLst/>
                          <a:latin typeface="+mn-lt"/>
                          <a:ea typeface="+mn-ea"/>
                          <a:cs typeface="+mn-cs"/>
                        </a:rPr>
                        <a:t>         </a:t>
                      </a:r>
                    </a:p>
                    <a:p>
                      <a:pPr marL="0" algn="r" defTabSz="503972" rtl="0" eaLnBrk="1" fontAlgn="ctr" latinLnBrk="0" hangingPunct="1"/>
                      <a:endParaRPr lang="en-US" sz="1400" b="1" u="none" strike="noStrike" kern="1200" cap="none" baseline="0" dirty="0">
                        <a:solidFill>
                          <a:schemeClr val="dk1"/>
                        </a:solidFill>
                        <a:effectLst/>
                        <a:latin typeface="+mn-lt"/>
                        <a:ea typeface="+mn-ea"/>
                        <a:cs typeface="+mn-cs"/>
                      </a:endParaRPr>
                    </a:p>
                    <a:p>
                      <a:pPr marL="0" algn="r" defTabSz="503972" rtl="0" eaLnBrk="1" fontAlgn="ctr" latinLnBrk="0" hangingPunct="1"/>
                      <a:r>
                        <a:rPr lang="en-US" sz="1400" b="1" u="none" strike="noStrike" kern="1200" cap="none" baseline="0" dirty="0">
                          <a:solidFill>
                            <a:schemeClr val="dk1"/>
                          </a:solidFill>
                          <a:effectLst/>
                          <a:latin typeface="+mn-lt"/>
                          <a:ea typeface="+mn-ea"/>
                          <a:cs typeface="+mn-cs"/>
                        </a:rPr>
                        <a:t>278,514</a:t>
                      </a:r>
                    </a:p>
                  </a:txBody>
                  <a:tcPr marL="0" marR="0" marT="0" marB="0" anchor="ctr"/>
                </a:tc>
                <a:tc>
                  <a:txBody>
                    <a:bodyPr/>
                    <a:lstStyle/>
                    <a:p>
                      <a:pPr marL="0" algn="r" defTabSz="503972" rtl="0" eaLnBrk="1" fontAlgn="ctr" latinLnBrk="0" hangingPunct="1"/>
                      <a:br>
                        <a:rPr lang="en-US" sz="1400" b="1" u="none" strike="noStrike" kern="1200" cap="none" baseline="0" dirty="0">
                          <a:solidFill>
                            <a:schemeClr val="accent4">
                              <a:lumMod val="75000"/>
                            </a:schemeClr>
                          </a:solidFill>
                          <a:effectLst/>
                          <a:latin typeface="+mn-lt"/>
                          <a:ea typeface="+mn-ea"/>
                          <a:cs typeface="+mn-cs"/>
                        </a:rPr>
                      </a:br>
                      <a:br>
                        <a:rPr lang="en-US" sz="1400" b="1" u="none" strike="noStrike" kern="1200" cap="none" baseline="0" dirty="0">
                          <a:solidFill>
                            <a:schemeClr val="accent4">
                              <a:lumMod val="75000"/>
                            </a:schemeClr>
                          </a:solidFill>
                          <a:effectLst/>
                          <a:latin typeface="+mn-lt"/>
                          <a:ea typeface="+mn-ea"/>
                          <a:cs typeface="+mn-cs"/>
                        </a:rPr>
                      </a:br>
                      <a:r>
                        <a:rPr lang="en-US" sz="1400" b="1" u="none" strike="noStrike" kern="1200" cap="none" baseline="0" dirty="0">
                          <a:solidFill>
                            <a:schemeClr val="accent4">
                              <a:lumMod val="75000"/>
                            </a:schemeClr>
                          </a:solidFill>
                          <a:effectLst/>
                          <a:latin typeface="+mn-lt"/>
                          <a:ea typeface="+mn-ea"/>
                          <a:cs typeface="+mn-cs"/>
                        </a:rPr>
                        <a:t>301,447 </a:t>
                      </a:r>
                    </a:p>
                  </a:txBody>
                  <a:tcPr marL="0" marR="0" marT="0" marB="0" anchor="ctr"/>
                </a:tc>
                <a:tc>
                  <a:txBody>
                    <a:bodyPr/>
                    <a:lstStyle/>
                    <a:p>
                      <a:pPr marL="0" algn="r" defTabSz="503972" rtl="0" eaLnBrk="1" fontAlgn="ctr" latinLnBrk="0" hangingPunct="1"/>
                      <a:br>
                        <a:rPr lang="en-US" sz="1400" b="1" u="none" strike="noStrike" kern="1200" cap="none" baseline="0" dirty="0">
                          <a:solidFill>
                            <a:schemeClr val="accent4">
                              <a:lumMod val="75000"/>
                            </a:schemeClr>
                          </a:solidFill>
                          <a:effectLst/>
                          <a:latin typeface="+mn-lt"/>
                          <a:ea typeface="+mn-ea"/>
                          <a:cs typeface="+mn-cs"/>
                        </a:rPr>
                      </a:br>
                      <a:br>
                        <a:rPr lang="en-US" sz="1400" b="1" u="none" strike="noStrike" kern="1200" cap="none" baseline="0" dirty="0">
                          <a:solidFill>
                            <a:schemeClr val="accent4">
                              <a:lumMod val="75000"/>
                            </a:schemeClr>
                          </a:solidFill>
                          <a:effectLst/>
                          <a:latin typeface="+mn-lt"/>
                          <a:ea typeface="+mn-ea"/>
                          <a:cs typeface="+mn-cs"/>
                        </a:rPr>
                      </a:br>
                      <a:r>
                        <a:rPr lang="en-US" sz="1400" b="1" u="none" strike="noStrike" kern="1200" cap="none" baseline="0" dirty="0">
                          <a:solidFill>
                            <a:schemeClr val="accent4">
                              <a:lumMod val="75000"/>
                            </a:schemeClr>
                          </a:solidFill>
                          <a:effectLst/>
                          <a:latin typeface="+mn-lt"/>
                          <a:ea typeface="+mn-ea"/>
                          <a:cs typeface="+mn-cs"/>
                        </a:rPr>
                        <a:t>220,443 </a:t>
                      </a:r>
                    </a:p>
                  </a:txBody>
                  <a:tcPr marL="0" marR="0" marT="0" marB="0" anchor="ctr"/>
                </a:tc>
                <a:extLst>
                  <a:ext uri="{0D108BD9-81ED-4DB2-BD59-A6C34878D82A}">
                    <a16:rowId xmlns:a16="http://schemas.microsoft.com/office/drawing/2014/main" val="2852633424"/>
                  </a:ext>
                </a:extLst>
              </a:tr>
            </a:tbl>
          </a:graphicData>
        </a:graphic>
      </p:graphicFrame>
      <p:graphicFrame>
        <p:nvGraphicFramePr>
          <p:cNvPr id="6" name="Chart 5">
            <a:extLst>
              <a:ext uri="{FF2B5EF4-FFF2-40B4-BE49-F238E27FC236}">
                <a16:creationId xmlns:a16="http://schemas.microsoft.com/office/drawing/2014/main" id="{81D8DE18-241C-46B2-907F-A216A3DF042D}"/>
              </a:ext>
            </a:extLst>
          </p:cNvPr>
          <p:cNvGraphicFramePr>
            <a:graphicFrameLocks/>
          </p:cNvGraphicFramePr>
          <p:nvPr>
            <p:extLst>
              <p:ext uri="{D42A27DB-BD31-4B8C-83A1-F6EECF244321}">
                <p14:modId xmlns:p14="http://schemas.microsoft.com/office/powerpoint/2010/main" val="908212802"/>
              </p:ext>
            </p:extLst>
          </p:nvPr>
        </p:nvGraphicFramePr>
        <p:xfrm>
          <a:off x="87312" y="1140308"/>
          <a:ext cx="9677400" cy="256222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182000831"/>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544513" y="0"/>
            <a:ext cx="9067800" cy="1258888"/>
          </a:xfrm>
        </p:spPr>
        <p:txBody>
          <a:bodyPr/>
          <a:lstStyle/>
          <a:p>
            <a:pPr algn="ct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n-US" sz="2800" b="1" cap="none" dirty="0">
                <a:solidFill>
                  <a:schemeClr val="bg1"/>
                </a:solidFill>
              </a:rPr>
              <a:t>Total Ocean Exports (In Teu’s)</a:t>
            </a:r>
            <a:br>
              <a:rPr lang="en-US" altLang="en-US" sz="2800" b="1" cap="none" dirty="0">
                <a:solidFill>
                  <a:schemeClr val="bg1"/>
                </a:solidFill>
              </a:rPr>
            </a:br>
            <a:r>
              <a:rPr lang="en-US" altLang="en-US" sz="2800" b="1" cap="none" dirty="0">
                <a:solidFill>
                  <a:schemeClr val="bg1"/>
                </a:solidFill>
              </a:rPr>
              <a:t>Yearly</a:t>
            </a:r>
          </a:p>
        </p:txBody>
      </p:sp>
      <p:sp>
        <p:nvSpPr>
          <p:cNvPr id="5" name="Rectangle 4"/>
          <p:cNvSpPr>
            <a:spLocks noChangeArrowheads="1"/>
          </p:cNvSpPr>
          <p:nvPr/>
        </p:nvSpPr>
        <p:spPr bwMode="auto">
          <a:xfrm>
            <a:off x="0" y="6675437"/>
            <a:ext cx="10080625" cy="884238"/>
          </a:xfrm>
          <a:prstGeom prst="rect">
            <a:avLst/>
          </a:prstGeom>
          <a:solidFill>
            <a:srgbClr val="00B0F0">
              <a:alpha val="63136"/>
            </a:srgbClr>
          </a:solidFill>
          <a:ln w="9525" algn="ctr">
            <a:solidFill>
              <a:schemeClr val="tx1"/>
            </a:solidFill>
            <a:round/>
            <a:headEnd/>
            <a:tailEnd/>
          </a:ln>
        </p:spPr>
        <p:txBody>
          <a:bodyPr/>
          <a:lstStyle/>
          <a:p>
            <a:pPr marL="285750" indent="-285750">
              <a:buFont typeface="Arial" panose="020B0604020202020204" pitchFamily="34" charset="0"/>
              <a:buChar char="•"/>
            </a:pPr>
            <a:r>
              <a:rPr lang="en-US" altLang="en-US" sz="1600" b="1" dirty="0"/>
              <a:t>Data Shown above from year 2017-2022.</a:t>
            </a:r>
          </a:p>
          <a:p>
            <a:pPr marL="285750" indent="-285750">
              <a:buFont typeface="Arial" panose="020B0604020202020204" pitchFamily="34" charset="0"/>
              <a:buChar char="•"/>
            </a:pPr>
            <a:endParaRPr lang="en-US" altLang="en-US" sz="1600" b="1" dirty="0"/>
          </a:p>
        </p:txBody>
      </p:sp>
      <p:graphicFrame>
        <p:nvGraphicFramePr>
          <p:cNvPr id="8" name="Chart 7">
            <a:extLst>
              <a:ext uri="{FF2B5EF4-FFF2-40B4-BE49-F238E27FC236}">
                <a16:creationId xmlns:a16="http://schemas.microsoft.com/office/drawing/2014/main" id="{FD1222EE-1F71-45C7-8EF4-B86D034DDD20}"/>
              </a:ext>
            </a:extLst>
          </p:cNvPr>
          <p:cNvGraphicFramePr>
            <a:graphicFrameLocks/>
          </p:cNvGraphicFramePr>
          <p:nvPr>
            <p:extLst>
              <p:ext uri="{D42A27DB-BD31-4B8C-83A1-F6EECF244321}">
                <p14:modId xmlns:p14="http://schemas.microsoft.com/office/powerpoint/2010/main" val="2815194636"/>
              </p:ext>
            </p:extLst>
          </p:nvPr>
        </p:nvGraphicFramePr>
        <p:xfrm>
          <a:off x="163512" y="1258887"/>
          <a:ext cx="9530556" cy="518795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TM02900771[[fn=Slice]]</Template>
  <TotalTime>0</TotalTime>
  <Words>1182</Words>
  <Application>Microsoft Office PowerPoint</Application>
  <PresentationFormat>Custom</PresentationFormat>
  <Paragraphs>661</Paragraphs>
  <Slides>14</Slides>
  <Notes>13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Arial</vt:lpstr>
      <vt:lpstr>Arial Narrow</vt:lpstr>
      <vt:lpstr>Calibri</vt:lpstr>
      <vt:lpstr>Century Gothic</vt:lpstr>
      <vt:lpstr>Delivery</vt:lpstr>
      <vt:lpstr>Times New Roman</vt:lpstr>
      <vt:lpstr>Wingdings</vt:lpstr>
      <vt:lpstr>Wingdings 3</vt:lpstr>
      <vt:lpstr>Slice</vt:lpstr>
      <vt:lpstr>PowerPoint Presentation</vt:lpstr>
      <vt:lpstr>PowerPoint Presentation</vt:lpstr>
      <vt:lpstr>PowerPoint Presentation</vt:lpstr>
      <vt:lpstr>PowerPoint Presentation</vt:lpstr>
      <vt:lpstr>PowerPoint Presentation</vt:lpstr>
      <vt:lpstr>PowerPoint Presentation</vt:lpstr>
      <vt:lpstr>Air Freight Throughput (Exports, Imports &amp; Transshipments) In Ton’s Yearly </vt:lpstr>
      <vt:lpstr>2022 Ocean Freight Exports In TEU’s  Quarterly</vt:lpstr>
      <vt:lpstr>Total Ocean Exports (In Teu’s) Yearly</vt:lpstr>
      <vt:lpstr>2022 Ocean Freight Imports In Teu’s  Quarterly</vt:lpstr>
      <vt:lpstr>Total Ocean Imports (In Teu’s) Yearly</vt:lpstr>
      <vt:lpstr>2022 Ocean Freight Transshipments In Teu’s  Month on Month</vt:lpstr>
      <vt:lpstr>2022 Ocean Freight Transshipments In Teu’s  Quarterly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2012-10-31T07:56:12Z</dcterms:created>
  <dcterms:modified xsi:type="dcterms:W3CDTF">2023-02-17T10:43:19Z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36915f3-2f02-4945-8997-f2963298db46_Enabled">
    <vt:lpwstr>true</vt:lpwstr>
  </property>
  <property fmtid="{D5CDD505-2E9C-101B-9397-08002B2CF9AE}" pid="3" name="MSIP_Label_736915f3-2f02-4945-8997-f2963298db46_SetDate">
    <vt:lpwstr>2023-02-17T10:43:19Z</vt:lpwstr>
  </property>
  <property fmtid="{D5CDD505-2E9C-101B-9397-08002B2CF9AE}" pid="4" name="MSIP_Label_736915f3-2f02-4945-8997-f2963298db46_Method">
    <vt:lpwstr>Standard</vt:lpwstr>
  </property>
  <property fmtid="{D5CDD505-2E9C-101B-9397-08002B2CF9AE}" pid="5" name="MSIP_Label_736915f3-2f02-4945-8997-f2963298db46_Name">
    <vt:lpwstr>Internal</vt:lpwstr>
  </property>
  <property fmtid="{D5CDD505-2E9C-101B-9397-08002B2CF9AE}" pid="6" name="MSIP_Label_736915f3-2f02-4945-8997-f2963298db46_SiteId">
    <vt:lpwstr>cd99fef8-1cd3-4a2a-9bdf-15531181d65e</vt:lpwstr>
  </property>
  <property fmtid="{D5CDD505-2E9C-101B-9397-08002B2CF9AE}" pid="7" name="MSIP_Label_736915f3-2f02-4945-8997-f2963298db46_ActionId">
    <vt:lpwstr>9ae3696b-9442-4bcb-8fde-5be3e17ef852</vt:lpwstr>
  </property>
  <property fmtid="{D5CDD505-2E9C-101B-9397-08002B2CF9AE}" pid="8" name="MSIP_Label_736915f3-2f02-4945-8997-f2963298db46_ContentBits">
    <vt:lpwstr>1</vt:lpwstr>
  </property>
</Properties>
</file>